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41" r:id="rId2"/>
    <p:sldId id="256" r:id="rId3"/>
    <p:sldId id="283" r:id="rId4"/>
    <p:sldId id="305" r:id="rId5"/>
    <p:sldId id="306" r:id="rId6"/>
    <p:sldId id="308" r:id="rId7"/>
    <p:sldId id="309" r:id="rId8"/>
    <p:sldId id="293" r:id="rId9"/>
    <p:sldId id="345" r:id="rId10"/>
    <p:sldId id="310" r:id="rId11"/>
    <p:sldId id="311" r:id="rId12"/>
    <p:sldId id="312" r:id="rId13"/>
    <p:sldId id="313" r:id="rId14"/>
    <p:sldId id="314" r:id="rId15"/>
    <p:sldId id="342" r:id="rId16"/>
    <p:sldId id="316" r:id="rId17"/>
    <p:sldId id="317" r:id="rId18"/>
    <p:sldId id="318" r:id="rId19"/>
    <p:sldId id="343" r:id="rId20"/>
    <p:sldId id="319" r:id="rId21"/>
    <p:sldId id="258" r:id="rId22"/>
    <p:sldId id="323" r:id="rId23"/>
    <p:sldId id="324" r:id="rId24"/>
    <p:sldId id="325" r:id="rId25"/>
    <p:sldId id="326" r:id="rId26"/>
    <p:sldId id="346" r:id="rId27"/>
    <p:sldId id="328" r:id="rId28"/>
    <p:sldId id="330" r:id="rId29"/>
    <p:sldId id="331" r:id="rId30"/>
    <p:sldId id="338" r:id="rId31"/>
    <p:sldId id="344" r:id="rId32"/>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73" d="100"/>
          <a:sy n="73" d="100"/>
        </p:scale>
        <p:origin x="-1266"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pt-BR" smtClean="0"/>
              <a:t>Clique para editar o título mestre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smtClean="0"/>
              <a:t>Clique para editar o estilo do subtítulo mestre</a:t>
            </a:r>
            <a:endParaRPr lang="en-US" dirty="0"/>
          </a:p>
        </p:txBody>
      </p:sp>
      <p:sp>
        <p:nvSpPr>
          <p:cNvPr id="4" name="Date Placeholder 3"/>
          <p:cNvSpPr>
            <a:spLocks noGrp="1"/>
          </p:cNvSpPr>
          <p:nvPr>
            <p:ph type="dt" sz="half" idx="10"/>
          </p:nvPr>
        </p:nvSpPr>
        <p:spPr/>
        <p:txBody>
          <a:bodyPr/>
          <a:lstStyle/>
          <a:p>
            <a:fld id="{E0451275-C751-442B-9CD5-8AB1A4DE2267}" type="datetimeFigureOut">
              <a:rPr lang="pt-BR" smtClean="0"/>
              <a:pPr/>
              <a:t>05/12/2018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EA6AE6A-8E16-4690-9C0C-550B6BCC081D}" type="slidenum">
              <a:rPr lang="pt-BR" smtClean="0"/>
              <a:pPr/>
              <a:t>‹nº›</a:t>
            </a:fld>
            <a:endParaRPr lang="pt-BR"/>
          </a:p>
        </p:txBody>
      </p:sp>
    </p:spTree>
    <p:extLst>
      <p:ext uri="{BB962C8B-B14F-4D97-AF65-F5344CB8AC3E}">
        <p14:creationId xmlns:p14="http://schemas.microsoft.com/office/powerpoint/2010/main" xmlns="" val="2244660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E0451275-C751-442B-9CD5-8AB1A4DE2267}" type="datetimeFigureOut">
              <a:rPr lang="pt-BR" smtClean="0"/>
              <a:pPr/>
              <a:t>05/12/2018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EA6AE6A-8E16-4690-9C0C-550B6BCC081D}" type="slidenum">
              <a:rPr lang="pt-BR" smtClean="0"/>
              <a:pPr/>
              <a:t>‹nº›</a:t>
            </a:fld>
            <a:endParaRPr lang="pt-BR"/>
          </a:p>
        </p:txBody>
      </p:sp>
    </p:spTree>
    <p:extLst>
      <p:ext uri="{BB962C8B-B14F-4D97-AF65-F5344CB8AC3E}">
        <p14:creationId xmlns:p14="http://schemas.microsoft.com/office/powerpoint/2010/main" xmlns="" val="2198538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E0451275-C751-442B-9CD5-8AB1A4DE2267}" type="datetimeFigureOut">
              <a:rPr lang="pt-BR" smtClean="0"/>
              <a:pPr/>
              <a:t>05/12/2018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EA6AE6A-8E16-4690-9C0C-550B6BCC081D}" type="slidenum">
              <a:rPr lang="pt-BR" smtClean="0"/>
              <a:pPr/>
              <a:t>‹nº›</a:t>
            </a:fld>
            <a:endParaRPr lang="pt-BR"/>
          </a:p>
        </p:txBody>
      </p:sp>
    </p:spTree>
    <p:extLst>
      <p:ext uri="{BB962C8B-B14F-4D97-AF65-F5344CB8AC3E}">
        <p14:creationId xmlns:p14="http://schemas.microsoft.com/office/powerpoint/2010/main" xmlns="" val="28095335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idx="1"/>
          </p:nvPr>
        </p:nvSpPr>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10"/>
          </p:nvPr>
        </p:nvSpPr>
        <p:spPr/>
        <p:txBody>
          <a:bodyPr/>
          <a:lstStyle/>
          <a:p>
            <a:fld id="{E0451275-C751-442B-9CD5-8AB1A4DE2267}" type="datetimeFigureOut">
              <a:rPr lang="pt-BR" smtClean="0"/>
              <a:pPr/>
              <a:t>05/12/2018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EA6AE6A-8E16-4690-9C0C-550B6BCC081D}" type="slidenum">
              <a:rPr lang="pt-BR" smtClean="0"/>
              <a:pPr/>
              <a:t>‹nº›</a:t>
            </a:fld>
            <a:endParaRPr lang="pt-BR"/>
          </a:p>
        </p:txBody>
      </p:sp>
    </p:spTree>
    <p:extLst>
      <p:ext uri="{BB962C8B-B14F-4D97-AF65-F5344CB8AC3E}">
        <p14:creationId xmlns:p14="http://schemas.microsoft.com/office/powerpoint/2010/main" xmlns="" val="1103379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pt-BR" smtClean="0"/>
              <a:t>Clique para editar o título mestre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E0451275-C751-442B-9CD5-8AB1A4DE2267}" type="datetimeFigureOut">
              <a:rPr lang="pt-BR" smtClean="0"/>
              <a:pPr/>
              <a:t>05/12/2018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6EA6AE6A-8E16-4690-9C0C-550B6BCC081D}" type="slidenum">
              <a:rPr lang="pt-BR" smtClean="0"/>
              <a:pPr/>
              <a:t>‹nº›</a:t>
            </a:fld>
            <a:endParaRPr lang="pt-BR"/>
          </a:p>
        </p:txBody>
      </p:sp>
    </p:spTree>
    <p:extLst>
      <p:ext uri="{BB962C8B-B14F-4D97-AF65-F5344CB8AC3E}">
        <p14:creationId xmlns:p14="http://schemas.microsoft.com/office/powerpoint/2010/main" xmlns="" val="1449543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Date Placeholder 4"/>
          <p:cNvSpPr>
            <a:spLocks noGrp="1"/>
          </p:cNvSpPr>
          <p:nvPr>
            <p:ph type="dt" sz="half" idx="10"/>
          </p:nvPr>
        </p:nvSpPr>
        <p:spPr/>
        <p:txBody>
          <a:bodyPr/>
          <a:lstStyle/>
          <a:p>
            <a:fld id="{E0451275-C751-442B-9CD5-8AB1A4DE2267}" type="datetimeFigureOut">
              <a:rPr lang="pt-BR" smtClean="0"/>
              <a:pPr/>
              <a:t>05/12/2018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EA6AE6A-8E16-4690-9C0C-550B6BCC081D}" type="slidenum">
              <a:rPr lang="pt-BR" smtClean="0"/>
              <a:pPr/>
              <a:t>‹nº›</a:t>
            </a:fld>
            <a:endParaRPr lang="pt-BR"/>
          </a:p>
        </p:txBody>
      </p:sp>
    </p:spTree>
    <p:extLst>
      <p:ext uri="{BB962C8B-B14F-4D97-AF65-F5344CB8AC3E}">
        <p14:creationId xmlns:p14="http://schemas.microsoft.com/office/powerpoint/2010/main" xmlns="" val="29226823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pt-BR" smtClean="0"/>
              <a:t>Clique para editar o título mestre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4" name="Content Placeholder 3"/>
          <p:cNvSpPr>
            <a:spLocks noGrp="1"/>
          </p:cNvSpPr>
          <p:nvPr>
            <p:ph sz="half" idx="2"/>
          </p:nvPr>
        </p:nvSpPr>
        <p:spPr>
          <a:xfrm>
            <a:off x="629842" y="2505075"/>
            <a:ext cx="3868340"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6" name="Content Placeholder 5"/>
          <p:cNvSpPr>
            <a:spLocks noGrp="1"/>
          </p:cNvSpPr>
          <p:nvPr>
            <p:ph sz="quarter" idx="4"/>
          </p:nvPr>
        </p:nvSpPr>
        <p:spPr>
          <a:xfrm>
            <a:off x="4629150" y="2505075"/>
            <a:ext cx="3887391" cy="3684588"/>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7" name="Date Placeholder 6"/>
          <p:cNvSpPr>
            <a:spLocks noGrp="1"/>
          </p:cNvSpPr>
          <p:nvPr>
            <p:ph type="dt" sz="half" idx="10"/>
          </p:nvPr>
        </p:nvSpPr>
        <p:spPr/>
        <p:txBody>
          <a:bodyPr/>
          <a:lstStyle/>
          <a:p>
            <a:fld id="{E0451275-C751-442B-9CD5-8AB1A4DE2267}" type="datetimeFigureOut">
              <a:rPr lang="pt-BR" smtClean="0"/>
              <a:pPr/>
              <a:t>05/12/2018</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6EA6AE6A-8E16-4690-9C0C-550B6BCC081D}" type="slidenum">
              <a:rPr lang="pt-BR" smtClean="0"/>
              <a:pPr/>
              <a:t>‹nº›</a:t>
            </a:fld>
            <a:endParaRPr lang="pt-BR"/>
          </a:p>
        </p:txBody>
      </p:sp>
    </p:spTree>
    <p:extLst>
      <p:ext uri="{BB962C8B-B14F-4D97-AF65-F5344CB8AC3E}">
        <p14:creationId xmlns:p14="http://schemas.microsoft.com/office/powerpoint/2010/main" xmlns="" val="33159113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E0451275-C751-442B-9CD5-8AB1A4DE2267}" type="datetimeFigureOut">
              <a:rPr lang="pt-BR" smtClean="0"/>
              <a:pPr/>
              <a:t>05/12/2018</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6EA6AE6A-8E16-4690-9C0C-550B6BCC081D}" type="slidenum">
              <a:rPr lang="pt-BR" smtClean="0"/>
              <a:pPr/>
              <a:t>‹nº›</a:t>
            </a:fld>
            <a:endParaRPr lang="pt-BR"/>
          </a:p>
        </p:txBody>
      </p:sp>
    </p:spTree>
    <p:extLst>
      <p:ext uri="{BB962C8B-B14F-4D97-AF65-F5344CB8AC3E}">
        <p14:creationId xmlns:p14="http://schemas.microsoft.com/office/powerpoint/2010/main" xmlns="" val="37432820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0451275-C751-442B-9CD5-8AB1A4DE2267}" type="datetimeFigureOut">
              <a:rPr lang="pt-BR" smtClean="0"/>
              <a:pPr/>
              <a:t>05/12/2018</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6EA6AE6A-8E16-4690-9C0C-550B6BCC081D}" type="slidenum">
              <a:rPr lang="pt-BR" smtClean="0"/>
              <a:pPr/>
              <a:t>‹nº›</a:t>
            </a:fld>
            <a:endParaRPr lang="pt-BR"/>
          </a:p>
        </p:txBody>
      </p:sp>
    </p:spTree>
    <p:extLst>
      <p:ext uri="{BB962C8B-B14F-4D97-AF65-F5344CB8AC3E}">
        <p14:creationId xmlns:p14="http://schemas.microsoft.com/office/powerpoint/2010/main" xmlns="" val="2071904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t-BR" smtClean="0"/>
              <a:t>Clique para editar o título mestre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E0451275-C751-442B-9CD5-8AB1A4DE2267}" type="datetimeFigureOut">
              <a:rPr lang="pt-BR" smtClean="0"/>
              <a:pPr/>
              <a:t>05/12/2018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EA6AE6A-8E16-4690-9C0C-550B6BCC081D}" type="slidenum">
              <a:rPr lang="pt-BR" smtClean="0"/>
              <a:pPr/>
              <a:t>‹nº›</a:t>
            </a:fld>
            <a:endParaRPr lang="pt-BR"/>
          </a:p>
        </p:txBody>
      </p:sp>
    </p:spTree>
    <p:extLst>
      <p:ext uri="{BB962C8B-B14F-4D97-AF65-F5344CB8AC3E}">
        <p14:creationId xmlns:p14="http://schemas.microsoft.com/office/powerpoint/2010/main" xmlns="" val="29696305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pt-BR" smtClean="0"/>
              <a:t>Clique para editar o título mestre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E0451275-C751-442B-9CD5-8AB1A4DE2267}" type="datetimeFigureOut">
              <a:rPr lang="pt-BR" smtClean="0"/>
              <a:pPr/>
              <a:t>05/12/2018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6EA6AE6A-8E16-4690-9C0C-550B6BCC081D}" type="slidenum">
              <a:rPr lang="pt-BR" smtClean="0"/>
              <a:pPr/>
              <a:t>‹nº›</a:t>
            </a:fld>
            <a:endParaRPr lang="pt-BR"/>
          </a:p>
        </p:txBody>
      </p:sp>
    </p:spTree>
    <p:extLst>
      <p:ext uri="{BB962C8B-B14F-4D97-AF65-F5344CB8AC3E}">
        <p14:creationId xmlns:p14="http://schemas.microsoft.com/office/powerpoint/2010/main" xmlns="" val="21628758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pt-BR" smtClean="0"/>
              <a:t>Clique para editar o título mestre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0451275-C751-442B-9CD5-8AB1A4DE2267}" type="datetimeFigureOut">
              <a:rPr lang="pt-BR" smtClean="0"/>
              <a:pPr/>
              <a:t>05/12/2018</a:t>
            </a:fld>
            <a:endParaRPr lang="pt-BR"/>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EA6AE6A-8E16-4690-9C0C-550B6BCC081D}" type="slidenum">
              <a:rPr lang="pt-BR" smtClean="0"/>
              <a:pPr/>
              <a:t>‹nº›</a:t>
            </a:fld>
            <a:endParaRPr lang="pt-BR"/>
          </a:p>
        </p:txBody>
      </p:sp>
    </p:spTree>
    <p:extLst>
      <p:ext uri="{BB962C8B-B14F-4D97-AF65-F5344CB8AC3E}">
        <p14:creationId xmlns:p14="http://schemas.microsoft.com/office/powerpoint/2010/main" xmlns="" val="5680044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5" name="Título 1">
            <a:extLst>
              <a:ext uri="{FF2B5EF4-FFF2-40B4-BE49-F238E27FC236}">
                <a16:creationId xmlns:a16="http://schemas.microsoft.com/office/drawing/2014/main" xmlns="" id="{D8C641CB-EBCB-4D4C-B458-A29EF9F03149}"/>
              </a:ext>
            </a:extLst>
          </p:cNvPr>
          <p:cNvSpPr txBox="1">
            <a:spLocks/>
          </p:cNvSpPr>
          <p:nvPr/>
        </p:nvSpPr>
        <p:spPr>
          <a:xfrm>
            <a:off x="896166" y="958533"/>
            <a:ext cx="6989717" cy="196564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pt-BR" sz="4400" dirty="0">
              <a:solidFill>
                <a:schemeClr val="bg1"/>
              </a:solidFill>
              <a:cs typeface="Arial" panose="020B0604020202020204" pitchFamily="34" charset="0"/>
            </a:endParaRPr>
          </a:p>
        </p:txBody>
      </p:sp>
      <p:cxnSp>
        <p:nvCxnSpPr>
          <p:cNvPr id="7" name="Conector reto 6"/>
          <p:cNvCxnSpPr/>
          <p:nvPr/>
        </p:nvCxnSpPr>
        <p:spPr>
          <a:xfrm>
            <a:off x="438558" y="666750"/>
            <a:ext cx="19050" cy="276225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pic>
        <p:nvPicPr>
          <p:cNvPr id="2" name="Imagem 1"/>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0" y="284480"/>
            <a:ext cx="9144000" cy="5953760"/>
          </a:xfrm>
          <a:prstGeom prst="rect">
            <a:avLst/>
          </a:prstGeom>
        </p:spPr>
      </p:pic>
    </p:spTree>
    <p:extLst>
      <p:ext uri="{BB962C8B-B14F-4D97-AF65-F5344CB8AC3E}">
        <p14:creationId xmlns:p14="http://schemas.microsoft.com/office/powerpoint/2010/main" xmlns="" val="7438150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cxnSp>
        <p:nvCxnSpPr>
          <p:cNvPr id="4" name="Conector reto 3"/>
          <p:cNvCxnSpPr/>
          <p:nvPr/>
        </p:nvCxnSpPr>
        <p:spPr>
          <a:xfrm flipH="1">
            <a:off x="638175" y="0"/>
            <a:ext cx="1633" cy="485775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xmlns="" id="{D8C641CB-EBCB-4D4C-B458-A29EF9F03149}"/>
              </a:ext>
            </a:extLst>
          </p:cNvPr>
          <p:cNvSpPr>
            <a:spLocks noGrp="1"/>
          </p:cNvSpPr>
          <p:nvPr>
            <p:ph type="ctrTitle"/>
          </p:nvPr>
        </p:nvSpPr>
        <p:spPr>
          <a:xfrm>
            <a:off x="763633" y="444136"/>
            <a:ext cx="8046992" cy="4280263"/>
          </a:xfrm>
        </p:spPr>
        <p:txBody>
          <a:bodyPr>
            <a:noAutofit/>
          </a:bodyPr>
          <a:lstStyle/>
          <a:p>
            <a:pPr algn="l"/>
            <a:r>
              <a:rPr lang="pt-BR" sz="4000" b="1" dirty="0" smtClean="0">
                <a:solidFill>
                  <a:schemeClr val="bg1"/>
                </a:solidFill>
              </a:rPr>
              <a:t/>
            </a:r>
            <a:br>
              <a:rPr lang="pt-BR" sz="4000" b="1" dirty="0" smtClean="0">
                <a:solidFill>
                  <a:schemeClr val="bg1"/>
                </a:solidFill>
              </a:rPr>
            </a:br>
            <a:r>
              <a:rPr lang="pt-BR" sz="4000" b="1" dirty="0" smtClean="0">
                <a:solidFill>
                  <a:schemeClr val="bg1"/>
                </a:solidFill>
              </a:rPr>
              <a:t/>
            </a:r>
            <a:br>
              <a:rPr lang="pt-BR" sz="4000" b="1" dirty="0" smtClean="0">
                <a:solidFill>
                  <a:schemeClr val="bg1"/>
                </a:solidFill>
              </a:rPr>
            </a:br>
            <a:r>
              <a:rPr lang="pt-BR" sz="4000" b="1" dirty="0" smtClean="0">
                <a:solidFill>
                  <a:schemeClr val="bg1"/>
                </a:solidFill>
              </a:rPr>
              <a:t/>
            </a:r>
            <a:br>
              <a:rPr lang="pt-BR" sz="4000" b="1" dirty="0" smtClean="0">
                <a:solidFill>
                  <a:schemeClr val="bg1"/>
                </a:solidFill>
              </a:rPr>
            </a:br>
            <a:r>
              <a:rPr lang="pt-BR" sz="4000" b="1" dirty="0" smtClean="0">
                <a:solidFill>
                  <a:schemeClr val="bg1"/>
                </a:solidFill>
              </a:rPr>
              <a:t/>
            </a:r>
            <a:br>
              <a:rPr lang="pt-BR" sz="4000" b="1" dirty="0" smtClean="0">
                <a:solidFill>
                  <a:schemeClr val="bg1"/>
                </a:solidFill>
              </a:rPr>
            </a:br>
            <a:r>
              <a:rPr lang="pt-BR" sz="4000" b="1" dirty="0" smtClean="0">
                <a:solidFill>
                  <a:schemeClr val="bg1"/>
                </a:solidFill>
              </a:rPr>
              <a:t>TEMPO </a:t>
            </a:r>
            <a:r>
              <a:rPr lang="pt-BR" sz="4000" b="1" dirty="0">
                <a:solidFill>
                  <a:schemeClr val="bg1"/>
                </a:solidFill>
              </a:rPr>
              <a:t>DE RÁDIO /</a:t>
            </a:r>
            <a:r>
              <a:rPr lang="pt-BR" sz="4000" b="1" dirty="0" smtClean="0">
                <a:solidFill>
                  <a:schemeClr val="bg1"/>
                </a:solidFill>
              </a:rPr>
              <a:t>TV</a:t>
            </a:r>
            <a:br>
              <a:rPr lang="pt-BR" sz="4000" b="1" dirty="0" smtClean="0">
                <a:solidFill>
                  <a:schemeClr val="bg1"/>
                </a:solidFill>
              </a:rPr>
            </a:br>
            <a:r>
              <a:rPr lang="pt-BR" sz="4000" b="1" dirty="0" smtClean="0">
                <a:solidFill>
                  <a:schemeClr val="bg1"/>
                </a:solidFill>
              </a:rPr>
              <a:t>O menor da história </a:t>
            </a:r>
            <a:r>
              <a:rPr lang="pt-BR" sz="4000" dirty="0">
                <a:solidFill>
                  <a:schemeClr val="bg1"/>
                </a:solidFill>
              </a:rPr>
              <a:t/>
            </a:r>
            <a:br>
              <a:rPr lang="pt-BR" sz="4000" dirty="0">
                <a:solidFill>
                  <a:schemeClr val="bg1"/>
                </a:solidFill>
              </a:rPr>
            </a:br>
            <a:r>
              <a:rPr lang="pt-BR" sz="4000" dirty="0">
                <a:solidFill>
                  <a:schemeClr val="accent2"/>
                </a:solidFill>
              </a:rPr>
              <a:t>5</a:t>
            </a:r>
            <a:r>
              <a:rPr lang="pt-BR" sz="4000" dirty="0">
                <a:solidFill>
                  <a:schemeClr val="bg1"/>
                </a:solidFill>
              </a:rPr>
              <a:t> segundos </a:t>
            </a:r>
            <a:r>
              <a:rPr lang="pt-BR" sz="4000" dirty="0" smtClean="0">
                <a:solidFill>
                  <a:schemeClr val="bg1"/>
                </a:solidFill>
              </a:rPr>
              <a:t>Partidos Menores </a:t>
            </a:r>
            <a:r>
              <a:rPr lang="pt-BR" sz="4000" dirty="0">
                <a:solidFill>
                  <a:schemeClr val="bg1"/>
                </a:solidFill>
              </a:rPr>
              <a:t/>
            </a:r>
            <a:br>
              <a:rPr lang="pt-BR" sz="4000" dirty="0">
                <a:solidFill>
                  <a:schemeClr val="bg1"/>
                </a:solidFill>
              </a:rPr>
            </a:br>
            <a:r>
              <a:rPr lang="pt-BR" sz="4000" dirty="0" smtClean="0">
                <a:solidFill>
                  <a:schemeClr val="bg1"/>
                </a:solidFill>
              </a:rPr>
              <a:t/>
            </a:r>
            <a:br>
              <a:rPr lang="pt-BR" sz="4000" dirty="0" smtClean="0">
                <a:solidFill>
                  <a:schemeClr val="bg1"/>
                </a:solidFill>
              </a:rPr>
            </a:br>
            <a:r>
              <a:rPr lang="pt-BR" sz="4000" b="1" dirty="0" smtClean="0">
                <a:solidFill>
                  <a:schemeClr val="bg1"/>
                </a:solidFill>
              </a:rPr>
              <a:t>FUNDO </a:t>
            </a:r>
            <a:r>
              <a:rPr lang="pt-BR" sz="4000" b="1" dirty="0" smtClean="0">
                <a:solidFill>
                  <a:schemeClr val="bg1"/>
                </a:solidFill>
              </a:rPr>
              <a:t>ELEITORAL : PARTIDOS</a:t>
            </a:r>
            <a:br>
              <a:rPr lang="pt-BR" sz="4000" b="1" dirty="0" smtClean="0">
                <a:solidFill>
                  <a:schemeClr val="bg1"/>
                </a:solidFill>
              </a:rPr>
            </a:br>
            <a:r>
              <a:rPr lang="pt-BR" sz="4000" b="1" dirty="0" smtClean="0">
                <a:solidFill>
                  <a:schemeClr val="bg1"/>
                </a:solidFill>
              </a:rPr>
              <a:t>Média dos menores e </a:t>
            </a:r>
            <a:r>
              <a:rPr lang="pt-BR" sz="4000" b="1" dirty="0" smtClean="0">
                <a:solidFill>
                  <a:srgbClr val="FF0000"/>
                </a:solidFill>
              </a:rPr>
              <a:t>maiore</a:t>
            </a:r>
            <a:r>
              <a:rPr lang="pt-BR" sz="4000" b="1" dirty="0" smtClean="0">
                <a:solidFill>
                  <a:srgbClr val="FF0000"/>
                </a:solidFill>
              </a:rPr>
              <a:t>s</a:t>
            </a:r>
            <a:r>
              <a:rPr lang="pt-BR" sz="4000" dirty="0">
                <a:solidFill>
                  <a:schemeClr val="bg1"/>
                </a:solidFill>
              </a:rPr>
              <a:t/>
            </a:r>
            <a:br>
              <a:rPr lang="pt-BR" sz="4000" dirty="0">
                <a:solidFill>
                  <a:schemeClr val="bg1"/>
                </a:solidFill>
              </a:rPr>
            </a:br>
            <a:r>
              <a:rPr lang="pt-BR" sz="4000" dirty="0">
                <a:solidFill>
                  <a:schemeClr val="bg1"/>
                </a:solidFill>
              </a:rPr>
              <a:t>R</a:t>
            </a:r>
            <a:r>
              <a:rPr lang="pt-BR" sz="4000" dirty="0" smtClean="0">
                <a:solidFill>
                  <a:schemeClr val="bg1"/>
                </a:solidFill>
              </a:rPr>
              <a:t>$ 4Milhões  </a:t>
            </a:r>
            <a:r>
              <a:rPr lang="pt-BR" sz="4000" dirty="0" smtClean="0">
                <a:solidFill>
                  <a:schemeClr val="bg1"/>
                </a:solidFill>
              </a:rPr>
              <a:t>x  </a:t>
            </a:r>
            <a:r>
              <a:rPr lang="pt-BR" sz="4800" dirty="0">
                <a:solidFill>
                  <a:schemeClr val="accent2"/>
                </a:solidFill>
              </a:rPr>
              <a:t>R$ </a:t>
            </a:r>
            <a:r>
              <a:rPr lang="pt-BR" sz="4800" dirty="0" smtClean="0">
                <a:solidFill>
                  <a:schemeClr val="accent2"/>
                </a:solidFill>
              </a:rPr>
              <a:t>200 Milhões </a:t>
            </a:r>
            <a:endParaRPr lang="pt-BR" sz="4800" dirty="0">
              <a:solidFill>
                <a:schemeClr val="accent2"/>
              </a:solidFill>
            </a:endParaRPr>
          </a:p>
        </p:txBody>
      </p:sp>
    </p:spTree>
    <p:extLst>
      <p:ext uri="{BB962C8B-B14F-4D97-AF65-F5344CB8AC3E}">
        <p14:creationId xmlns:p14="http://schemas.microsoft.com/office/powerpoint/2010/main" xmlns="" val="19245363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cxnSp>
        <p:nvCxnSpPr>
          <p:cNvPr id="4" name="Conector reto 3"/>
          <p:cNvCxnSpPr/>
          <p:nvPr/>
        </p:nvCxnSpPr>
        <p:spPr>
          <a:xfrm flipH="1">
            <a:off x="628650" y="1247775"/>
            <a:ext cx="38100" cy="5610225"/>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xmlns="" id="{D8C641CB-EBCB-4D4C-B458-A29EF9F03149}"/>
              </a:ext>
            </a:extLst>
          </p:cNvPr>
          <p:cNvSpPr>
            <a:spLocks noGrp="1"/>
          </p:cNvSpPr>
          <p:nvPr>
            <p:ph type="ctrTitle"/>
          </p:nvPr>
        </p:nvSpPr>
        <p:spPr>
          <a:xfrm>
            <a:off x="771525" y="733425"/>
            <a:ext cx="8202657" cy="3015615"/>
          </a:xfrm>
        </p:spPr>
        <p:txBody>
          <a:bodyPr>
            <a:noAutofit/>
          </a:bodyPr>
          <a:lstStyle/>
          <a:p>
            <a:pPr algn="l"/>
            <a:r>
              <a:rPr lang="pt-BR" sz="2800" dirty="0">
                <a:solidFill>
                  <a:schemeClr val="bg1"/>
                </a:solidFill>
              </a:rPr>
              <a:t/>
            </a:r>
            <a:br>
              <a:rPr lang="pt-BR" sz="2800" dirty="0">
                <a:solidFill>
                  <a:schemeClr val="bg1"/>
                </a:solidFill>
              </a:rPr>
            </a:br>
            <a:r>
              <a:rPr lang="pt-BR" sz="2800" b="1" dirty="0">
                <a:solidFill>
                  <a:schemeClr val="bg1"/>
                </a:solidFill>
              </a:rPr>
              <a:t>MUDANÇAS</a:t>
            </a:r>
            <a:r>
              <a:rPr lang="pt-BR" sz="2800" dirty="0">
                <a:solidFill>
                  <a:schemeClr val="bg1"/>
                </a:solidFill>
              </a:rPr>
              <a:t/>
            </a:r>
            <a:br>
              <a:rPr lang="pt-BR" sz="2800" dirty="0">
                <a:solidFill>
                  <a:schemeClr val="bg1"/>
                </a:solidFill>
              </a:rPr>
            </a:br>
            <a:r>
              <a:rPr lang="pt-BR" sz="2800" dirty="0">
                <a:solidFill>
                  <a:schemeClr val="bg1"/>
                </a:solidFill>
              </a:rPr>
              <a:t/>
            </a:r>
            <a:br>
              <a:rPr lang="pt-BR" sz="2800" dirty="0">
                <a:solidFill>
                  <a:schemeClr val="bg1"/>
                </a:solidFill>
              </a:rPr>
            </a:br>
            <a:r>
              <a:rPr lang="pt-BR" sz="2800" dirty="0">
                <a:solidFill>
                  <a:schemeClr val="accent2"/>
                </a:solidFill>
              </a:rPr>
              <a:t>AS REDES SOCIAIS </a:t>
            </a:r>
            <a:r>
              <a:rPr lang="pt-BR" sz="2800" dirty="0">
                <a:solidFill>
                  <a:schemeClr val="bg1"/>
                </a:solidFill>
              </a:rPr>
              <a:t>TORNARAM-SE A PRINCIPAL </a:t>
            </a:r>
            <a:r>
              <a:rPr lang="pt-BR" sz="2800" dirty="0" smtClean="0">
                <a:solidFill>
                  <a:schemeClr val="bg1"/>
                </a:solidFill>
              </a:rPr>
              <a:t> MÍDIA </a:t>
            </a:r>
            <a:r>
              <a:rPr lang="pt-BR" sz="2800" dirty="0">
                <a:solidFill>
                  <a:schemeClr val="bg1"/>
                </a:solidFill>
              </a:rPr>
              <a:t>DE COMUNICAÇÃO PARA </a:t>
            </a:r>
            <a:r>
              <a:rPr lang="pt-BR" sz="2800" dirty="0" smtClean="0">
                <a:solidFill>
                  <a:schemeClr val="bg1"/>
                </a:solidFill>
              </a:rPr>
              <a:t> </a:t>
            </a:r>
            <a:r>
              <a:rPr lang="pt-BR" sz="2800" dirty="0" smtClean="0">
                <a:solidFill>
                  <a:schemeClr val="bg1"/>
                </a:solidFill>
              </a:rPr>
              <a:t>A </a:t>
            </a:r>
            <a:r>
              <a:rPr lang="pt-BR" sz="2800" dirty="0">
                <a:solidFill>
                  <a:schemeClr val="bg1"/>
                </a:solidFill>
              </a:rPr>
              <a:t>GRANDE </a:t>
            </a:r>
            <a:r>
              <a:rPr lang="pt-BR" sz="2800" dirty="0" smtClean="0">
                <a:solidFill>
                  <a:schemeClr val="bg1"/>
                </a:solidFill>
              </a:rPr>
              <a:t> </a:t>
            </a:r>
            <a:r>
              <a:rPr lang="pt-BR" sz="2800" dirty="0" smtClean="0">
                <a:solidFill>
                  <a:schemeClr val="accent2"/>
                </a:solidFill>
              </a:rPr>
              <a:t>MAIORIA </a:t>
            </a:r>
            <a:r>
              <a:rPr lang="pt-BR" sz="2800" dirty="0" smtClean="0">
                <a:solidFill>
                  <a:schemeClr val="accent2"/>
                </a:solidFill>
              </a:rPr>
              <a:t>DOS </a:t>
            </a:r>
            <a:r>
              <a:rPr lang="pt-BR" sz="2800" dirty="0">
                <a:solidFill>
                  <a:schemeClr val="accent2"/>
                </a:solidFill>
              </a:rPr>
              <a:t>ELEITORES</a:t>
            </a:r>
          </a:p>
        </p:txBody>
      </p:sp>
    </p:spTree>
    <p:extLst>
      <p:ext uri="{BB962C8B-B14F-4D97-AF65-F5344CB8AC3E}">
        <p14:creationId xmlns:p14="http://schemas.microsoft.com/office/powerpoint/2010/main" xmlns="" val="91406836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cxnSp>
        <p:nvCxnSpPr>
          <p:cNvPr id="4" name="Conector reto 3"/>
          <p:cNvCxnSpPr/>
          <p:nvPr/>
        </p:nvCxnSpPr>
        <p:spPr>
          <a:xfrm>
            <a:off x="638175" y="1676400"/>
            <a:ext cx="20683" cy="518160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xmlns="" id="{D8C641CB-EBCB-4D4C-B458-A29EF9F03149}"/>
              </a:ext>
            </a:extLst>
          </p:cNvPr>
          <p:cNvSpPr>
            <a:spLocks noGrp="1"/>
          </p:cNvSpPr>
          <p:nvPr>
            <p:ph type="ctrTitle"/>
          </p:nvPr>
        </p:nvSpPr>
        <p:spPr>
          <a:xfrm>
            <a:off x="781050" y="891858"/>
            <a:ext cx="7974058" cy="3706268"/>
          </a:xfrm>
        </p:spPr>
        <p:txBody>
          <a:bodyPr>
            <a:noAutofit/>
          </a:bodyPr>
          <a:lstStyle/>
          <a:p>
            <a:pPr algn="l"/>
            <a:r>
              <a:rPr lang="pt-BR" sz="4000" dirty="0" smtClean="0">
                <a:solidFill>
                  <a:schemeClr val="accent2"/>
                </a:solidFill>
              </a:rPr>
              <a:t>CLAUSULA </a:t>
            </a:r>
            <a:r>
              <a:rPr lang="pt-BR" sz="4000" dirty="0">
                <a:solidFill>
                  <a:schemeClr val="accent2"/>
                </a:solidFill>
              </a:rPr>
              <a:t>DE </a:t>
            </a:r>
            <a:r>
              <a:rPr lang="pt-BR" sz="4000" dirty="0" smtClean="0">
                <a:solidFill>
                  <a:schemeClr val="accent2"/>
                </a:solidFill>
              </a:rPr>
              <a:t>BARREIRA</a:t>
            </a:r>
            <a:r>
              <a:rPr lang="pt-BR" sz="2800" dirty="0" smtClean="0">
                <a:solidFill>
                  <a:schemeClr val="bg1"/>
                </a:solidFill>
              </a:rPr>
              <a:t/>
            </a:r>
            <a:br>
              <a:rPr lang="pt-BR" sz="2800" dirty="0" smtClean="0">
                <a:solidFill>
                  <a:schemeClr val="bg1"/>
                </a:solidFill>
              </a:rPr>
            </a:br>
            <a:r>
              <a:rPr lang="pt-BR" sz="2800" dirty="0">
                <a:solidFill>
                  <a:schemeClr val="bg1"/>
                </a:solidFill>
              </a:rPr>
              <a:t/>
            </a:r>
            <a:br>
              <a:rPr lang="pt-BR" sz="2800" dirty="0">
                <a:solidFill>
                  <a:schemeClr val="bg1"/>
                </a:solidFill>
              </a:rPr>
            </a:br>
            <a:r>
              <a:rPr lang="pt-BR" sz="2800" dirty="0">
                <a:solidFill>
                  <a:schemeClr val="bg1"/>
                </a:solidFill>
              </a:rPr>
              <a:t>QUEM CRIOU E APROVOU</a:t>
            </a:r>
            <a:r>
              <a:rPr lang="pt-BR" sz="2800" dirty="0" smtClean="0">
                <a:solidFill>
                  <a:schemeClr val="bg1"/>
                </a:solidFill>
              </a:rPr>
              <a:t>?</a:t>
            </a:r>
            <a:br>
              <a:rPr lang="pt-BR" sz="2800" dirty="0" smtClean="0">
                <a:solidFill>
                  <a:schemeClr val="bg1"/>
                </a:solidFill>
              </a:rPr>
            </a:br>
            <a:r>
              <a:rPr lang="pt-BR" sz="2800" dirty="0">
                <a:solidFill>
                  <a:schemeClr val="bg1"/>
                </a:solidFill>
              </a:rPr>
              <a:t/>
            </a:r>
            <a:br>
              <a:rPr lang="pt-BR" sz="2800" dirty="0">
                <a:solidFill>
                  <a:schemeClr val="bg1"/>
                </a:solidFill>
              </a:rPr>
            </a:br>
            <a:r>
              <a:rPr lang="pt-BR" sz="2800" dirty="0">
                <a:solidFill>
                  <a:schemeClr val="accent2"/>
                </a:solidFill>
              </a:rPr>
              <a:t>DEPUTADOS E </a:t>
            </a:r>
            <a:r>
              <a:rPr lang="pt-BR" sz="2800" dirty="0" smtClean="0">
                <a:solidFill>
                  <a:schemeClr val="accent2"/>
                </a:solidFill>
              </a:rPr>
              <a:t>SENADORES</a:t>
            </a:r>
            <a:br>
              <a:rPr lang="pt-BR" sz="2800" dirty="0" smtClean="0">
                <a:solidFill>
                  <a:schemeClr val="accent2"/>
                </a:solidFill>
              </a:rPr>
            </a:br>
            <a:r>
              <a:rPr lang="pt-BR" sz="2800" dirty="0">
                <a:solidFill>
                  <a:schemeClr val="bg1"/>
                </a:solidFill>
              </a:rPr>
              <a:t/>
            </a:r>
            <a:br>
              <a:rPr lang="pt-BR" sz="2800" dirty="0">
                <a:solidFill>
                  <a:schemeClr val="bg1"/>
                </a:solidFill>
              </a:rPr>
            </a:br>
            <a:r>
              <a:rPr lang="pt-BR" sz="2800" dirty="0">
                <a:solidFill>
                  <a:schemeClr val="bg1"/>
                </a:solidFill>
              </a:rPr>
              <a:t>COM QUAIS OBJETIVOS?</a:t>
            </a:r>
          </a:p>
        </p:txBody>
      </p:sp>
    </p:spTree>
    <p:extLst>
      <p:ext uri="{BB962C8B-B14F-4D97-AF65-F5344CB8AC3E}">
        <p14:creationId xmlns:p14="http://schemas.microsoft.com/office/powerpoint/2010/main" xmlns="" val="7106483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cxnSp>
        <p:nvCxnSpPr>
          <p:cNvPr id="4" name="Conector reto 3"/>
          <p:cNvCxnSpPr/>
          <p:nvPr/>
        </p:nvCxnSpPr>
        <p:spPr>
          <a:xfrm flipH="1">
            <a:off x="552451" y="968058"/>
            <a:ext cx="28574" cy="5851842"/>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xmlns="" id="{D8C641CB-EBCB-4D4C-B458-A29EF9F03149}"/>
              </a:ext>
            </a:extLst>
          </p:cNvPr>
          <p:cNvSpPr>
            <a:spLocks noGrp="1"/>
          </p:cNvSpPr>
          <p:nvPr>
            <p:ph type="ctrTitle"/>
          </p:nvPr>
        </p:nvSpPr>
        <p:spPr>
          <a:xfrm>
            <a:off x="800099" y="939482"/>
            <a:ext cx="8174083" cy="5042217"/>
          </a:xfrm>
        </p:spPr>
        <p:txBody>
          <a:bodyPr>
            <a:noAutofit/>
          </a:bodyPr>
          <a:lstStyle/>
          <a:p>
            <a:pPr algn="l"/>
            <a:r>
              <a:rPr lang="pt-BR" sz="2800" b="1" dirty="0" smtClean="0">
                <a:solidFill>
                  <a:schemeClr val="bg1"/>
                </a:solidFill>
              </a:rPr>
              <a:t>OBJETIVOS:</a:t>
            </a:r>
            <a:r>
              <a:rPr lang="pt-BR" sz="2800" dirty="0" smtClean="0">
                <a:solidFill>
                  <a:schemeClr val="bg1"/>
                </a:solidFill>
              </a:rPr>
              <a:t/>
            </a:r>
            <a:br>
              <a:rPr lang="pt-BR" sz="2800" dirty="0" smtClean="0">
                <a:solidFill>
                  <a:schemeClr val="bg1"/>
                </a:solidFill>
              </a:rPr>
            </a:br>
            <a:r>
              <a:rPr lang="pt-BR" sz="2800" dirty="0">
                <a:solidFill>
                  <a:schemeClr val="bg1"/>
                </a:solidFill>
              </a:rPr>
              <a:t/>
            </a:r>
            <a:br>
              <a:rPr lang="pt-BR" sz="2800" dirty="0">
                <a:solidFill>
                  <a:schemeClr val="bg1"/>
                </a:solidFill>
              </a:rPr>
            </a:br>
            <a:r>
              <a:rPr lang="pt-BR" sz="2800" dirty="0">
                <a:solidFill>
                  <a:schemeClr val="bg1"/>
                </a:solidFill>
              </a:rPr>
              <a:t>Garantirem suas </a:t>
            </a:r>
            <a:r>
              <a:rPr lang="pt-BR" sz="2800" dirty="0">
                <a:solidFill>
                  <a:schemeClr val="accent2"/>
                </a:solidFill>
              </a:rPr>
              <a:t>reeleições </a:t>
            </a:r>
            <a:r>
              <a:rPr lang="pt-BR" sz="2800" dirty="0" smtClean="0">
                <a:solidFill>
                  <a:schemeClr val="bg1"/>
                </a:solidFill>
              </a:rPr>
              <a:t/>
            </a:r>
            <a:br>
              <a:rPr lang="pt-BR" sz="2800" dirty="0" smtClean="0">
                <a:solidFill>
                  <a:schemeClr val="bg1"/>
                </a:solidFill>
              </a:rPr>
            </a:br>
            <a:r>
              <a:rPr lang="pt-BR" sz="2800" dirty="0">
                <a:solidFill>
                  <a:schemeClr val="bg1"/>
                </a:solidFill>
              </a:rPr>
              <a:t/>
            </a:r>
            <a:br>
              <a:rPr lang="pt-BR" sz="2800" dirty="0">
                <a:solidFill>
                  <a:schemeClr val="bg1"/>
                </a:solidFill>
              </a:rPr>
            </a:br>
            <a:r>
              <a:rPr lang="pt-BR" sz="2800" dirty="0">
                <a:solidFill>
                  <a:schemeClr val="accent2"/>
                </a:solidFill>
              </a:rPr>
              <a:t>Impedirem </a:t>
            </a:r>
            <a:r>
              <a:rPr lang="pt-BR" sz="2800" dirty="0">
                <a:solidFill>
                  <a:schemeClr val="bg1"/>
                </a:solidFill>
              </a:rPr>
              <a:t>a renovação politica </a:t>
            </a:r>
            <a:r>
              <a:rPr lang="pt-BR" sz="2800" dirty="0" smtClean="0">
                <a:solidFill>
                  <a:schemeClr val="bg1"/>
                </a:solidFill>
              </a:rPr>
              <a:t/>
            </a:r>
            <a:br>
              <a:rPr lang="pt-BR" sz="2800" dirty="0" smtClean="0">
                <a:solidFill>
                  <a:schemeClr val="bg1"/>
                </a:solidFill>
              </a:rPr>
            </a:br>
            <a:r>
              <a:rPr lang="pt-BR" sz="2800" dirty="0">
                <a:solidFill>
                  <a:schemeClr val="bg1"/>
                </a:solidFill>
              </a:rPr>
              <a:t/>
            </a:r>
            <a:br>
              <a:rPr lang="pt-BR" sz="2800" dirty="0">
                <a:solidFill>
                  <a:schemeClr val="bg1"/>
                </a:solidFill>
              </a:rPr>
            </a:br>
            <a:r>
              <a:rPr lang="pt-BR" sz="2800" dirty="0">
                <a:solidFill>
                  <a:schemeClr val="bg1"/>
                </a:solidFill>
              </a:rPr>
              <a:t>Impedirem a representatividade das </a:t>
            </a:r>
            <a:r>
              <a:rPr lang="pt-BR" sz="2800" dirty="0" smtClean="0">
                <a:solidFill>
                  <a:schemeClr val="accent2"/>
                </a:solidFill>
              </a:rPr>
              <a:t>minorias</a:t>
            </a:r>
            <a:br>
              <a:rPr lang="pt-BR" sz="2800" dirty="0" smtClean="0">
                <a:solidFill>
                  <a:schemeClr val="accent2"/>
                </a:solidFill>
              </a:rPr>
            </a:br>
            <a:r>
              <a:rPr lang="pt-BR" sz="2800" dirty="0">
                <a:solidFill>
                  <a:schemeClr val="bg1"/>
                </a:solidFill>
              </a:rPr>
              <a:t/>
            </a:r>
            <a:br>
              <a:rPr lang="pt-BR" sz="2800" dirty="0">
                <a:solidFill>
                  <a:schemeClr val="bg1"/>
                </a:solidFill>
              </a:rPr>
            </a:br>
            <a:r>
              <a:rPr lang="pt-BR" sz="2800" dirty="0">
                <a:solidFill>
                  <a:schemeClr val="accent2"/>
                </a:solidFill>
              </a:rPr>
              <a:t>Nos matarem </a:t>
            </a:r>
            <a:r>
              <a:rPr lang="pt-BR" sz="2800" dirty="0">
                <a:solidFill>
                  <a:schemeClr val="bg1"/>
                </a:solidFill>
              </a:rPr>
              <a:t>para ficarem com as nossas </a:t>
            </a:r>
            <a:r>
              <a:rPr lang="pt-BR" sz="2800" dirty="0" smtClean="0">
                <a:solidFill>
                  <a:schemeClr val="bg1"/>
                </a:solidFill>
              </a:rPr>
              <a:t>heranças</a:t>
            </a:r>
            <a:br>
              <a:rPr lang="pt-BR" sz="2800" dirty="0" smtClean="0">
                <a:solidFill>
                  <a:schemeClr val="bg1"/>
                </a:solidFill>
              </a:rPr>
            </a:br>
            <a:r>
              <a:rPr lang="pt-BR" sz="2800" dirty="0">
                <a:solidFill>
                  <a:schemeClr val="bg1"/>
                </a:solidFill>
              </a:rPr>
              <a:t/>
            </a:r>
            <a:br>
              <a:rPr lang="pt-BR" sz="2800" dirty="0">
                <a:solidFill>
                  <a:schemeClr val="bg1"/>
                </a:solidFill>
              </a:rPr>
            </a:br>
            <a:r>
              <a:rPr lang="pt-BR" sz="2800" dirty="0">
                <a:solidFill>
                  <a:schemeClr val="bg1"/>
                </a:solidFill>
              </a:rPr>
              <a:t>Ficarem com os nossos </a:t>
            </a:r>
            <a:r>
              <a:rPr lang="pt-BR" sz="2800" dirty="0">
                <a:solidFill>
                  <a:schemeClr val="accent2"/>
                </a:solidFill>
              </a:rPr>
              <a:t>parlamentares</a:t>
            </a:r>
            <a:r>
              <a:rPr lang="pt-BR" sz="2800" dirty="0">
                <a:solidFill>
                  <a:schemeClr val="bg1"/>
                </a:solidFill>
              </a:rPr>
              <a:t/>
            </a:r>
            <a:br>
              <a:rPr lang="pt-BR" sz="2800" dirty="0">
                <a:solidFill>
                  <a:schemeClr val="bg1"/>
                </a:solidFill>
              </a:rPr>
            </a:br>
            <a:r>
              <a:rPr lang="pt-BR" sz="2800" dirty="0">
                <a:solidFill>
                  <a:schemeClr val="bg1"/>
                </a:solidFill>
              </a:rPr>
              <a:t/>
            </a:r>
            <a:br>
              <a:rPr lang="pt-BR" sz="2800" dirty="0">
                <a:solidFill>
                  <a:schemeClr val="bg1"/>
                </a:solidFill>
              </a:rPr>
            </a:br>
            <a:endParaRPr lang="pt-BR" sz="2800" dirty="0">
              <a:solidFill>
                <a:schemeClr val="bg1"/>
              </a:solidFill>
            </a:endParaRPr>
          </a:p>
        </p:txBody>
      </p:sp>
    </p:spTree>
    <p:extLst>
      <p:ext uri="{BB962C8B-B14F-4D97-AF65-F5344CB8AC3E}">
        <p14:creationId xmlns:p14="http://schemas.microsoft.com/office/powerpoint/2010/main" xmlns="" val="411306910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 y="0"/>
            <a:ext cx="9143999" cy="6858000"/>
          </a:xfrm>
          <a:prstGeom prst="rect">
            <a:avLst/>
          </a:prstGeom>
        </p:spPr>
      </p:pic>
      <p:cxnSp>
        <p:nvCxnSpPr>
          <p:cNvPr id="4" name="Conector reto 3"/>
          <p:cNvCxnSpPr/>
          <p:nvPr/>
        </p:nvCxnSpPr>
        <p:spPr>
          <a:xfrm>
            <a:off x="685799" y="838200"/>
            <a:ext cx="19050" cy="335280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xmlns="" id="{D8C641CB-EBCB-4D4C-B458-A29EF9F03149}"/>
              </a:ext>
            </a:extLst>
          </p:cNvPr>
          <p:cNvSpPr>
            <a:spLocks noGrp="1"/>
          </p:cNvSpPr>
          <p:nvPr>
            <p:ph type="ctrTitle"/>
          </p:nvPr>
        </p:nvSpPr>
        <p:spPr>
          <a:xfrm>
            <a:off x="912767" y="0"/>
            <a:ext cx="8231233" cy="4268881"/>
          </a:xfrm>
        </p:spPr>
        <p:txBody>
          <a:bodyPr>
            <a:noAutofit/>
          </a:bodyPr>
          <a:lstStyle/>
          <a:p>
            <a:pPr algn="l"/>
            <a:r>
              <a:rPr lang="pt-BR" sz="2800" dirty="0" smtClean="0">
                <a:solidFill>
                  <a:schemeClr val="bg1"/>
                </a:solidFill>
              </a:rPr>
              <a:t>COMO VIVERÃO </a:t>
            </a:r>
            <a:r>
              <a:rPr lang="pt-BR" sz="2800" dirty="0">
                <a:solidFill>
                  <a:schemeClr val="bg1"/>
                </a:solidFill>
              </a:rPr>
              <a:t>OS PARTIDOS BARRADOS?</a:t>
            </a:r>
            <a:br>
              <a:rPr lang="pt-BR" sz="2800" dirty="0">
                <a:solidFill>
                  <a:schemeClr val="bg1"/>
                </a:solidFill>
              </a:rPr>
            </a:br>
            <a:r>
              <a:rPr lang="pt-BR" sz="2800" dirty="0" smtClean="0">
                <a:solidFill>
                  <a:schemeClr val="bg1"/>
                </a:solidFill>
              </a:rPr>
              <a:t/>
            </a:r>
            <a:br>
              <a:rPr lang="pt-BR" sz="2800" dirty="0" smtClean="0">
                <a:solidFill>
                  <a:schemeClr val="bg1"/>
                </a:solidFill>
              </a:rPr>
            </a:br>
            <a:r>
              <a:rPr lang="pt-BR" sz="2800" dirty="0" smtClean="0">
                <a:solidFill>
                  <a:srgbClr val="FFC000"/>
                </a:solidFill>
              </a:rPr>
              <a:t>3-POSSIBILIDADES </a:t>
            </a:r>
            <a:r>
              <a:rPr lang="pt-BR" sz="2800" dirty="0" smtClean="0">
                <a:solidFill>
                  <a:schemeClr val="bg1"/>
                </a:solidFill>
              </a:rPr>
              <a:t/>
            </a:r>
            <a:br>
              <a:rPr lang="pt-BR" sz="2800" dirty="0" smtClean="0">
                <a:solidFill>
                  <a:schemeClr val="bg1"/>
                </a:solidFill>
              </a:rPr>
            </a:br>
            <a:r>
              <a:rPr lang="pt-BR" sz="2800" dirty="0" smtClean="0">
                <a:solidFill>
                  <a:schemeClr val="bg1"/>
                </a:solidFill>
              </a:rPr>
              <a:t/>
            </a:r>
            <a:br>
              <a:rPr lang="pt-BR" sz="2800" dirty="0" smtClean="0">
                <a:solidFill>
                  <a:schemeClr val="bg1"/>
                </a:solidFill>
              </a:rPr>
            </a:br>
            <a:r>
              <a:rPr lang="pt-BR" sz="2800" dirty="0" smtClean="0">
                <a:solidFill>
                  <a:schemeClr val="bg1"/>
                </a:solidFill>
              </a:rPr>
              <a:t>1-FARÃO</a:t>
            </a:r>
            <a:r>
              <a:rPr lang="pt-BR" sz="2800" dirty="0">
                <a:solidFill>
                  <a:schemeClr val="bg1"/>
                </a:solidFill>
              </a:rPr>
              <a:t>: FUSÕES </a:t>
            </a:r>
            <a:r>
              <a:rPr lang="pt-BR" sz="2800" dirty="0" smtClean="0">
                <a:solidFill>
                  <a:schemeClr val="bg1"/>
                </a:solidFill>
              </a:rPr>
              <a:t>–INCORPORAÇÕES </a:t>
            </a:r>
            <a:br>
              <a:rPr lang="pt-BR" sz="2800" dirty="0" smtClean="0">
                <a:solidFill>
                  <a:schemeClr val="bg1"/>
                </a:solidFill>
              </a:rPr>
            </a:br>
            <a:r>
              <a:rPr lang="pt-BR" sz="2800" dirty="0" smtClean="0">
                <a:solidFill>
                  <a:schemeClr val="bg1"/>
                </a:solidFill>
              </a:rPr>
              <a:t>2- </a:t>
            </a:r>
            <a:r>
              <a:rPr lang="pt-BR" sz="2800" dirty="0">
                <a:solidFill>
                  <a:schemeClr val="bg1"/>
                </a:solidFill>
              </a:rPr>
              <a:t>DERRUBARÃO A CLAUSULA DE </a:t>
            </a:r>
            <a:r>
              <a:rPr lang="pt-BR" sz="2800" dirty="0" smtClean="0">
                <a:solidFill>
                  <a:schemeClr val="bg1"/>
                </a:solidFill>
              </a:rPr>
              <a:t>BARREIRA</a:t>
            </a:r>
            <a:br>
              <a:rPr lang="pt-BR" sz="2800" dirty="0" smtClean="0">
                <a:solidFill>
                  <a:schemeClr val="bg1"/>
                </a:solidFill>
              </a:rPr>
            </a:br>
            <a:r>
              <a:rPr lang="pt-BR" sz="2800" dirty="0" smtClean="0">
                <a:solidFill>
                  <a:schemeClr val="bg1"/>
                </a:solidFill>
              </a:rPr>
              <a:t>3-PERMANECERÃO INDEPENDENTES</a:t>
            </a:r>
            <a:br>
              <a:rPr lang="pt-BR" sz="2800" dirty="0" smtClean="0">
                <a:solidFill>
                  <a:schemeClr val="bg1"/>
                </a:solidFill>
              </a:rPr>
            </a:br>
            <a:endParaRPr lang="pt-BR" sz="2800" dirty="0">
              <a:solidFill>
                <a:schemeClr val="bg1"/>
              </a:solidFill>
            </a:endParaRPr>
          </a:p>
        </p:txBody>
      </p:sp>
    </p:spTree>
    <p:extLst>
      <p:ext uri="{BB962C8B-B14F-4D97-AF65-F5344CB8AC3E}">
        <p14:creationId xmlns:p14="http://schemas.microsoft.com/office/powerpoint/2010/main" xmlns="" val="2698176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cxnSp>
        <p:nvCxnSpPr>
          <p:cNvPr id="4" name="Conector reto 3"/>
          <p:cNvCxnSpPr/>
          <p:nvPr/>
        </p:nvCxnSpPr>
        <p:spPr>
          <a:xfrm>
            <a:off x="611233" y="0"/>
            <a:ext cx="19050" cy="302895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pic>
        <p:nvPicPr>
          <p:cNvPr id="2" name="Imagem 1"/>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2076993" y="365761"/>
            <a:ext cx="5081451" cy="6492240"/>
          </a:xfrm>
          <a:prstGeom prst="rect">
            <a:avLst/>
          </a:prstGeom>
        </p:spPr>
      </p:pic>
    </p:spTree>
    <p:extLst>
      <p:ext uri="{BB962C8B-B14F-4D97-AF65-F5344CB8AC3E}">
        <p14:creationId xmlns:p14="http://schemas.microsoft.com/office/powerpoint/2010/main" xmlns="" val="33611364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5" name="Título 1">
            <a:extLst>
              <a:ext uri="{FF2B5EF4-FFF2-40B4-BE49-F238E27FC236}">
                <a16:creationId xmlns:a16="http://schemas.microsoft.com/office/drawing/2014/main" xmlns="" id="{D8C641CB-EBCB-4D4C-B458-A29EF9F03149}"/>
              </a:ext>
            </a:extLst>
          </p:cNvPr>
          <p:cNvSpPr>
            <a:spLocks noGrp="1"/>
          </p:cNvSpPr>
          <p:nvPr>
            <p:ph type="ctrTitle"/>
          </p:nvPr>
        </p:nvSpPr>
        <p:spPr>
          <a:xfrm>
            <a:off x="0" y="509362"/>
            <a:ext cx="9144000" cy="6100988"/>
          </a:xfrm>
        </p:spPr>
        <p:txBody>
          <a:bodyPr>
            <a:noAutofit/>
          </a:bodyPr>
          <a:lstStyle/>
          <a:p>
            <a:r>
              <a:rPr lang="pt-BR" sz="2400" dirty="0">
                <a:solidFill>
                  <a:schemeClr val="bg1"/>
                </a:solidFill>
              </a:rPr>
              <a:t/>
            </a:r>
            <a:br>
              <a:rPr lang="pt-BR" sz="2400" dirty="0">
                <a:solidFill>
                  <a:schemeClr val="bg1"/>
                </a:solidFill>
              </a:rPr>
            </a:br>
            <a:r>
              <a:rPr lang="pt-BR" sz="2400" dirty="0">
                <a:solidFill>
                  <a:schemeClr val="bg1"/>
                </a:solidFill>
              </a:rPr>
              <a:t>MUDANÇAS</a:t>
            </a:r>
            <a:br>
              <a:rPr lang="pt-BR" sz="2400" dirty="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r>
              <a:rPr lang="pt-BR" sz="2400" b="1" dirty="0">
                <a:solidFill>
                  <a:schemeClr val="bg1"/>
                </a:solidFill>
              </a:rPr>
              <a:t/>
            </a:r>
            <a:br>
              <a:rPr lang="pt-BR" sz="2400" b="1" dirty="0">
                <a:solidFill>
                  <a:schemeClr val="bg1"/>
                </a:solidFill>
              </a:rPr>
            </a:br>
            <a:r>
              <a:rPr lang="pt-BR" sz="2400" b="1" dirty="0" smtClean="0">
                <a:solidFill>
                  <a:schemeClr val="bg1"/>
                </a:solidFill>
              </a:rPr>
              <a:t/>
            </a:r>
            <a:br>
              <a:rPr lang="pt-BR" sz="2400" b="1" dirty="0" smtClean="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a:t>
            </a:r>
            <a:r>
              <a:rPr lang="pt-BR" sz="2400" i="1" dirty="0">
                <a:solidFill>
                  <a:schemeClr val="bg1"/>
                </a:solidFill>
              </a:rPr>
              <a:t>Parágrafo único. Terão acesso aos recursos do fundo partidário e à propaganda gratuita no rádio e na televisão os partidos políticos que:</a:t>
            </a:r>
            <a:r>
              <a:rPr lang="pt-BR" sz="2400" dirty="0">
                <a:solidFill>
                  <a:schemeClr val="bg1"/>
                </a:solidFill>
              </a:rPr>
              <a:t/>
            </a:r>
            <a:br>
              <a:rPr lang="pt-BR" sz="2400" dirty="0">
                <a:solidFill>
                  <a:schemeClr val="bg1"/>
                </a:solidFill>
              </a:rPr>
            </a:br>
            <a:r>
              <a:rPr lang="pt-BR" sz="2400" dirty="0" smtClean="0">
                <a:solidFill>
                  <a:schemeClr val="bg1"/>
                </a:solidFill>
              </a:rPr>
              <a:t/>
            </a:r>
            <a:br>
              <a:rPr lang="pt-BR" sz="2400" dirty="0" smtClean="0">
                <a:solidFill>
                  <a:schemeClr val="bg1"/>
                </a:solidFill>
              </a:rPr>
            </a:br>
            <a:r>
              <a:rPr lang="pt-BR" sz="2400" i="1" dirty="0" smtClean="0">
                <a:solidFill>
                  <a:schemeClr val="bg1"/>
                </a:solidFill>
              </a:rPr>
              <a:t>I </a:t>
            </a:r>
            <a:r>
              <a:rPr lang="pt-BR" sz="2400" i="1" dirty="0">
                <a:solidFill>
                  <a:schemeClr val="bg1"/>
                </a:solidFill>
              </a:rPr>
              <a:t>– </a:t>
            </a:r>
            <a:r>
              <a:rPr lang="pt-BR" sz="2400" b="1" i="1" dirty="0">
                <a:solidFill>
                  <a:schemeClr val="bg1"/>
                </a:solidFill>
              </a:rPr>
              <a:t>na legislatura seguinte às eleições de 2018</a:t>
            </a:r>
            <a:r>
              <a:rPr lang="pt-BR" sz="2400" i="1" dirty="0">
                <a:solidFill>
                  <a:schemeClr val="bg1"/>
                </a:solidFill>
              </a:rPr>
              <a:t>:</a:t>
            </a:r>
            <a:r>
              <a:rPr lang="pt-BR" sz="2400" dirty="0">
                <a:solidFill>
                  <a:schemeClr val="bg1"/>
                </a:solidFill>
              </a:rPr>
              <a:t/>
            </a:r>
            <a:br>
              <a:rPr lang="pt-BR" sz="2400" dirty="0">
                <a:solidFill>
                  <a:schemeClr val="bg1"/>
                </a:solidFill>
              </a:rPr>
            </a:br>
            <a:r>
              <a:rPr lang="pt-BR" sz="2400" b="1" i="1" dirty="0">
                <a:solidFill>
                  <a:schemeClr val="bg1"/>
                </a:solidFill>
              </a:rPr>
              <a:t>Obtiverem, </a:t>
            </a:r>
            <a:r>
              <a:rPr lang="pt-BR" sz="2400" i="1" dirty="0">
                <a:solidFill>
                  <a:schemeClr val="bg1"/>
                </a:solidFill>
              </a:rPr>
              <a:t>nas eleições para a Câmara dos Deputados, no mínimo, 1,5% (um e meio por cento) dos votos válidos, distribuídos em pelo menos um terço das unidades da Federação, com um mínimo de 1% (um por cento) dos votos válidos em cada uma delas; ou</a:t>
            </a:r>
            <a:r>
              <a:rPr lang="pt-BR" sz="2400" dirty="0">
                <a:solidFill>
                  <a:schemeClr val="bg1"/>
                </a:solidFill>
              </a:rPr>
              <a:t/>
            </a:r>
            <a:br>
              <a:rPr lang="pt-BR" sz="2400" dirty="0">
                <a:solidFill>
                  <a:schemeClr val="bg1"/>
                </a:solidFill>
              </a:rPr>
            </a:br>
            <a:r>
              <a:rPr lang="pt-BR" sz="2400" dirty="0" smtClean="0">
                <a:solidFill>
                  <a:schemeClr val="bg1"/>
                </a:solidFill>
              </a:rPr>
              <a:t/>
            </a:r>
            <a:br>
              <a:rPr lang="pt-BR" sz="2400" dirty="0" smtClean="0">
                <a:solidFill>
                  <a:schemeClr val="bg1"/>
                </a:solidFill>
              </a:rPr>
            </a:br>
            <a:r>
              <a:rPr lang="pt-BR" sz="2400" b="1" i="1" dirty="0" smtClean="0">
                <a:solidFill>
                  <a:schemeClr val="bg1"/>
                </a:solidFill>
              </a:rPr>
              <a:t>Tiverem</a:t>
            </a:r>
            <a:r>
              <a:rPr lang="pt-BR" sz="2400" b="1" i="1" dirty="0">
                <a:solidFill>
                  <a:schemeClr val="bg1"/>
                </a:solidFill>
              </a:rPr>
              <a:t> </a:t>
            </a:r>
            <a:r>
              <a:rPr lang="pt-BR" sz="2400" i="1" dirty="0">
                <a:solidFill>
                  <a:schemeClr val="bg1"/>
                </a:solidFill>
              </a:rPr>
              <a:t>elegido pelo menos nove Deputados Federais distribuídos em pelo menos um terço das unidades da Federação</a:t>
            </a:r>
            <a:r>
              <a:rPr lang="pt-BR" sz="2400" dirty="0" smtClean="0">
                <a:solidFill>
                  <a:schemeClr val="bg1"/>
                </a:solidFill>
              </a:rPr>
              <a:t>;” </a:t>
            </a: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r>
              <a:rPr lang="pt-BR" sz="2400" dirty="0">
                <a:solidFill>
                  <a:schemeClr val="bg1"/>
                </a:solidFill>
              </a:rPr>
              <a:t/>
            </a:r>
            <a:br>
              <a:rPr lang="pt-BR" sz="2400" dirty="0">
                <a:solidFill>
                  <a:schemeClr val="bg1"/>
                </a:solidFill>
              </a:rPr>
            </a:br>
            <a:endParaRPr lang="pt-BR" sz="2400" dirty="0">
              <a:solidFill>
                <a:schemeClr val="bg1"/>
              </a:solidFill>
            </a:endParaRPr>
          </a:p>
        </p:txBody>
      </p:sp>
    </p:spTree>
    <p:extLst>
      <p:ext uri="{BB962C8B-B14F-4D97-AF65-F5344CB8AC3E}">
        <p14:creationId xmlns:p14="http://schemas.microsoft.com/office/powerpoint/2010/main" xmlns="" val="25038038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5" name="Título 1">
            <a:extLst>
              <a:ext uri="{FF2B5EF4-FFF2-40B4-BE49-F238E27FC236}">
                <a16:creationId xmlns:a16="http://schemas.microsoft.com/office/drawing/2014/main" xmlns="" id="{D8C641CB-EBCB-4D4C-B458-A29EF9F03149}"/>
              </a:ext>
            </a:extLst>
          </p:cNvPr>
          <p:cNvSpPr>
            <a:spLocks noGrp="1"/>
          </p:cNvSpPr>
          <p:nvPr>
            <p:ph type="ctrTitle"/>
          </p:nvPr>
        </p:nvSpPr>
        <p:spPr>
          <a:xfrm>
            <a:off x="-169817" y="939483"/>
            <a:ext cx="9144000" cy="3261042"/>
          </a:xfrm>
        </p:spPr>
        <p:txBody>
          <a:bodyPr>
            <a:noAutofit/>
          </a:bodyPr>
          <a:lstStyle/>
          <a:p>
            <a:r>
              <a:rPr lang="pt-BR" sz="2800" b="1" dirty="0">
                <a:solidFill>
                  <a:schemeClr val="bg1"/>
                </a:solidFill>
              </a:rPr>
              <a:t>DEMOCRACIA </a:t>
            </a:r>
            <a:r>
              <a:rPr lang="pt-BR" sz="2800" b="1" dirty="0" smtClean="0">
                <a:solidFill>
                  <a:schemeClr val="bg1"/>
                </a:solidFill>
              </a:rPr>
              <a:t>CRISTÃ</a:t>
            </a:r>
            <a:br>
              <a:rPr lang="pt-BR" sz="2800" b="1" dirty="0" smtClean="0">
                <a:solidFill>
                  <a:schemeClr val="bg1"/>
                </a:solidFill>
              </a:rPr>
            </a:br>
            <a:r>
              <a:rPr lang="pt-BR" sz="2800" b="1" dirty="0">
                <a:solidFill>
                  <a:schemeClr val="bg1"/>
                </a:solidFill>
              </a:rPr>
              <a:t/>
            </a:r>
            <a:br>
              <a:rPr lang="pt-BR" sz="2800" b="1" dirty="0">
                <a:solidFill>
                  <a:schemeClr val="bg1"/>
                </a:solidFill>
              </a:rPr>
            </a:br>
            <a:r>
              <a:rPr lang="pt-BR" sz="2800" dirty="0">
                <a:solidFill>
                  <a:schemeClr val="bg1"/>
                </a:solidFill>
              </a:rPr>
              <a:t>INDEPENDENTE DE </a:t>
            </a:r>
            <a:r>
              <a:rPr lang="pt-BR" sz="2800" dirty="0" smtClean="0">
                <a:solidFill>
                  <a:schemeClr val="bg1"/>
                </a:solidFill>
              </a:rPr>
              <a:t>INCORPORAÇÃO</a:t>
            </a:r>
            <a:br>
              <a:rPr lang="pt-BR" sz="2800" dirty="0" smtClean="0">
                <a:solidFill>
                  <a:schemeClr val="bg1"/>
                </a:solidFill>
              </a:rPr>
            </a:br>
            <a:r>
              <a:rPr lang="pt-BR" sz="2800" dirty="0">
                <a:solidFill>
                  <a:schemeClr val="bg1"/>
                </a:solidFill>
              </a:rPr>
              <a:t/>
            </a:r>
            <a:br>
              <a:rPr lang="pt-BR" sz="2800" dirty="0">
                <a:solidFill>
                  <a:schemeClr val="bg1"/>
                </a:solidFill>
              </a:rPr>
            </a:br>
            <a:r>
              <a:rPr lang="pt-BR" sz="2800" dirty="0">
                <a:solidFill>
                  <a:schemeClr val="bg1"/>
                </a:solidFill>
              </a:rPr>
              <a:t>INDEPENDENTE DA CLAUSULA DE </a:t>
            </a:r>
            <a:r>
              <a:rPr lang="pt-BR" sz="2800" dirty="0" smtClean="0">
                <a:solidFill>
                  <a:schemeClr val="bg1"/>
                </a:solidFill>
              </a:rPr>
              <a:t>BARREIRA</a:t>
            </a:r>
            <a:br>
              <a:rPr lang="pt-BR" sz="2800" dirty="0" smtClean="0">
                <a:solidFill>
                  <a:schemeClr val="bg1"/>
                </a:solidFill>
              </a:rPr>
            </a:br>
            <a:r>
              <a:rPr lang="pt-BR" sz="2800" dirty="0">
                <a:solidFill>
                  <a:schemeClr val="bg1"/>
                </a:solidFill>
              </a:rPr>
              <a:t/>
            </a:r>
            <a:br>
              <a:rPr lang="pt-BR" sz="2800" dirty="0">
                <a:solidFill>
                  <a:schemeClr val="bg1"/>
                </a:solidFill>
              </a:rPr>
            </a:br>
            <a:r>
              <a:rPr lang="pt-BR" sz="2800" dirty="0">
                <a:solidFill>
                  <a:schemeClr val="bg1"/>
                </a:solidFill>
              </a:rPr>
              <a:t>POSSUI RECURSOS FINANCEIROS PARA ULTRAPASSAR 2018!</a:t>
            </a:r>
          </a:p>
        </p:txBody>
      </p:sp>
    </p:spTree>
    <p:extLst>
      <p:ext uri="{BB962C8B-B14F-4D97-AF65-F5344CB8AC3E}">
        <p14:creationId xmlns:p14="http://schemas.microsoft.com/office/powerpoint/2010/main" xmlns="" val="217254200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cxnSp>
        <p:nvCxnSpPr>
          <p:cNvPr id="4" name="Conector reto 3"/>
          <p:cNvCxnSpPr/>
          <p:nvPr/>
        </p:nvCxnSpPr>
        <p:spPr>
          <a:xfrm flipH="1">
            <a:off x="600075" y="0"/>
            <a:ext cx="11158" cy="5743575"/>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xmlns="" id="{D8C641CB-EBCB-4D4C-B458-A29EF9F03149}"/>
              </a:ext>
            </a:extLst>
          </p:cNvPr>
          <p:cNvSpPr>
            <a:spLocks noGrp="1"/>
          </p:cNvSpPr>
          <p:nvPr>
            <p:ph type="ctrTitle"/>
          </p:nvPr>
        </p:nvSpPr>
        <p:spPr>
          <a:xfrm>
            <a:off x="742950" y="1018902"/>
            <a:ext cx="8097883" cy="5381898"/>
          </a:xfrm>
        </p:spPr>
        <p:txBody>
          <a:bodyPr>
            <a:noAutofit/>
          </a:bodyPr>
          <a:lstStyle/>
          <a:p>
            <a:pPr algn="l"/>
            <a:r>
              <a:rPr lang="pt-BR" sz="2400" dirty="0">
                <a:solidFill>
                  <a:schemeClr val="bg1"/>
                </a:solidFill>
              </a:rPr>
              <a:t/>
            </a:r>
            <a:br>
              <a:rPr lang="pt-BR" sz="2400" dirty="0">
                <a:solidFill>
                  <a:schemeClr val="bg1"/>
                </a:solidFill>
              </a:rPr>
            </a:br>
            <a:r>
              <a:rPr lang="pt-BR" sz="2400" b="1" dirty="0" smtClean="0">
                <a:solidFill>
                  <a:schemeClr val="bg1"/>
                </a:solidFill>
              </a:rPr>
              <a:t/>
            </a:r>
            <a:br>
              <a:rPr lang="pt-BR" sz="2400" b="1" dirty="0" smtClean="0">
                <a:solidFill>
                  <a:schemeClr val="bg1"/>
                </a:solidFill>
              </a:rPr>
            </a:br>
            <a:r>
              <a:rPr lang="pt-BR" sz="2400" b="1" dirty="0">
                <a:solidFill>
                  <a:schemeClr val="bg1"/>
                </a:solidFill>
              </a:rPr>
              <a:t/>
            </a:r>
            <a:br>
              <a:rPr lang="pt-BR" sz="2400" b="1" dirty="0">
                <a:solidFill>
                  <a:schemeClr val="bg1"/>
                </a:solidFill>
              </a:rPr>
            </a:br>
            <a:r>
              <a:rPr lang="pt-BR" sz="2400" b="1" dirty="0" smtClean="0">
                <a:solidFill>
                  <a:schemeClr val="bg1"/>
                </a:solidFill>
              </a:rPr>
              <a:t/>
            </a:r>
            <a:br>
              <a:rPr lang="pt-BR" sz="2400" b="1" dirty="0" smtClean="0">
                <a:solidFill>
                  <a:schemeClr val="bg1"/>
                </a:solidFill>
              </a:rPr>
            </a:br>
            <a:r>
              <a:rPr lang="pt-BR" sz="2400" b="1" dirty="0" smtClean="0">
                <a:solidFill>
                  <a:schemeClr val="bg1"/>
                </a:solidFill>
              </a:rPr>
              <a:t/>
            </a:r>
            <a:br>
              <a:rPr lang="pt-BR" sz="2400" b="1" dirty="0" smtClean="0">
                <a:solidFill>
                  <a:schemeClr val="bg1"/>
                </a:solidFill>
              </a:rPr>
            </a:br>
            <a:r>
              <a:rPr lang="pt-BR" sz="2400" b="1" dirty="0" smtClean="0">
                <a:solidFill>
                  <a:schemeClr val="bg1"/>
                </a:solidFill>
              </a:rPr>
              <a:t/>
            </a:r>
            <a:br>
              <a:rPr lang="pt-BR" sz="2400" b="1" dirty="0" smtClean="0">
                <a:solidFill>
                  <a:schemeClr val="bg1"/>
                </a:solidFill>
              </a:rPr>
            </a:br>
            <a:r>
              <a:rPr lang="pt-BR" sz="2400" b="1" dirty="0" smtClean="0">
                <a:solidFill>
                  <a:schemeClr val="bg1"/>
                </a:solidFill>
              </a:rPr>
              <a:t/>
            </a:r>
            <a:br>
              <a:rPr lang="pt-BR" sz="2400" b="1" dirty="0" smtClean="0">
                <a:solidFill>
                  <a:schemeClr val="bg1"/>
                </a:solidFill>
              </a:rPr>
            </a:br>
            <a:r>
              <a:rPr lang="pt-BR" sz="2400" b="1" dirty="0" smtClean="0">
                <a:solidFill>
                  <a:schemeClr val="bg1"/>
                </a:solidFill>
              </a:rPr>
              <a:t/>
            </a:r>
            <a:br>
              <a:rPr lang="pt-BR" sz="2400" b="1" dirty="0" smtClean="0">
                <a:solidFill>
                  <a:schemeClr val="bg1"/>
                </a:solidFill>
              </a:rPr>
            </a:br>
            <a:r>
              <a:rPr lang="pt-BR" sz="2400" b="1" dirty="0" smtClean="0">
                <a:solidFill>
                  <a:schemeClr val="bg1"/>
                </a:solidFill>
              </a:rPr>
              <a:t/>
            </a:r>
            <a:br>
              <a:rPr lang="pt-BR" sz="2400" b="1" dirty="0" smtClean="0">
                <a:solidFill>
                  <a:schemeClr val="bg1"/>
                </a:solidFill>
              </a:rPr>
            </a:br>
            <a:r>
              <a:rPr lang="pt-BR" sz="2000" b="1" dirty="0" smtClean="0">
                <a:solidFill>
                  <a:schemeClr val="accent2"/>
                </a:solidFill>
              </a:rPr>
              <a:t>O </a:t>
            </a:r>
            <a:r>
              <a:rPr lang="pt-BR" sz="2000" b="1" dirty="0">
                <a:solidFill>
                  <a:schemeClr val="accent2"/>
                </a:solidFill>
              </a:rPr>
              <a:t>QUE MOTIVARÁ NOSSOS </a:t>
            </a:r>
            <a:r>
              <a:rPr lang="pt-BR" sz="2000" b="1" dirty="0" smtClean="0">
                <a:solidFill>
                  <a:schemeClr val="accent2"/>
                </a:solidFill>
              </a:rPr>
              <a:t>LÍDERES </a:t>
            </a:r>
            <a:r>
              <a:rPr lang="pt-BR" sz="2000" b="1" dirty="0">
                <a:solidFill>
                  <a:schemeClr val="accent2"/>
                </a:solidFill>
              </a:rPr>
              <a:t>E PARLAMENTARES </a:t>
            </a:r>
            <a:r>
              <a:rPr lang="pt-BR" sz="2000" b="1" dirty="0" smtClean="0">
                <a:solidFill>
                  <a:schemeClr val="accent2"/>
                </a:solidFill>
              </a:rPr>
              <a:t>                 </a:t>
            </a:r>
            <a:br>
              <a:rPr lang="pt-BR" sz="2000" b="1" dirty="0" smtClean="0">
                <a:solidFill>
                  <a:schemeClr val="accent2"/>
                </a:solidFill>
              </a:rPr>
            </a:br>
            <a:r>
              <a:rPr lang="pt-BR" sz="2000" b="1" dirty="0" smtClean="0">
                <a:solidFill>
                  <a:schemeClr val="accent2"/>
                </a:solidFill>
              </a:rPr>
              <a:t>                                ACEITAREM O </a:t>
            </a:r>
            <a:r>
              <a:rPr lang="pt-BR" sz="2000" b="1" dirty="0" smtClean="0">
                <a:solidFill>
                  <a:schemeClr val="accent2"/>
                </a:solidFill>
              </a:rPr>
              <a:t>DESAFIO</a:t>
            </a:r>
            <a:r>
              <a:rPr lang="pt-BR" sz="2000" b="1" dirty="0" smtClean="0">
                <a:solidFill>
                  <a:schemeClr val="accent2"/>
                </a:solidFill>
              </a:rPr>
              <a:t>?</a:t>
            </a:r>
            <a:r>
              <a:rPr lang="pt-BR" sz="2400" b="1" dirty="0" smtClean="0">
                <a:solidFill>
                  <a:schemeClr val="bg1"/>
                </a:solidFill>
              </a:rPr>
              <a:t/>
            </a:r>
            <a:br>
              <a:rPr lang="pt-BR" sz="2400" b="1" dirty="0" smtClean="0">
                <a:solidFill>
                  <a:schemeClr val="bg1"/>
                </a:solidFill>
              </a:rPr>
            </a:br>
            <a:r>
              <a:rPr lang="pt-BR" sz="2400" dirty="0">
                <a:solidFill>
                  <a:schemeClr val="bg1"/>
                </a:solidFill>
              </a:rPr>
              <a:t/>
            </a:r>
            <a:br>
              <a:rPr lang="pt-BR" sz="2400" dirty="0">
                <a:solidFill>
                  <a:schemeClr val="bg1"/>
                </a:solidFill>
              </a:rPr>
            </a:br>
            <a:r>
              <a:rPr lang="pt-BR" sz="2400" dirty="0">
                <a:solidFill>
                  <a:schemeClr val="accent2"/>
                </a:solidFill>
              </a:rPr>
              <a:t>1º</a:t>
            </a:r>
            <a:r>
              <a:rPr lang="pt-BR" sz="2400" dirty="0">
                <a:solidFill>
                  <a:schemeClr val="bg1"/>
                </a:solidFill>
              </a:rPr>
              <a:t> A </a:t>
            </a:r>
            <a:r>
              <a:rPr lang="pt-BR" sz="2400" dirty="0" smtClean="0">
                <a:solidFill>
                  <a:schemeClr val="bg1"/>
                </a:solidFill>
              </a:rPr>
              <a:t>Seriedade </a:t>
            </a:r>
            <a:r>
              <a:rPr lang="pt-BR" sz="2400" dirty="0">
                <a:solidFill>
                  <a:schemeClr val="bg1"/>
                </a:solidFill>
              </a:rPr>
              <a:t>, L</a:t>
            </a:r>
            <a:r>
              <a:rPr lang="pt-BR" sz="2400" dirty="0" smtClean="0">
                <a:solidFill>
                  <a:schemeClr val="bg1"/>
                </a:solidFill>
              </a:rPr>
              <a:t>ealdade </a:t>
            </a:r>
            <a:r>
              <a:rPr lang="pt-BR" sz="2400" dirty="0">
                <a:solidFill>
                  <a:schemeClr val="bg1"/>
                </a:solidFill>
              </a:rPr>
              <a:t>e Honra da Democracia </a:t>
            </a:r>
            <a:r>
              <a:rPr lang="pt-BR" sz="2400" dirty="0" smtClean="0">
                <a:solidFill>
                  <a:schemeClr val="bg1"/>
                </a:solidFill>
              </a:rPr>
              <a:t>Cristã</a:t>
            </a:r>
            <a:br>
              <a:rPr lang="pt-BR" sz="2400" dirty="0" smtClean="0">
                <a:solidFill>
                  <a:schemeClr val="bg1"/>
                </a:solidFill>
              </a:rPr>
            </a:br>
            <a:r>
              <a:rPr lang="pt-BR" sz="2400" dirty="0">
                <a:solidFill>
                  <a:schemeClr val="bg1"/>
                </a:solidFill>
              </a:rPr>
              <a:t/>
            </a:r>
            <a:br>
              <a:rPr lang="pt-BR" sz="2400" dirty="0">
                <a:solidFill>
                  <a:schemeClr val="bg1"/>
                </a:solidFill>
              </a:rPr>
            </a:br>
            <a:r>
              <a:rPr lang="pt-BR" sz="2400" dirty="0">
                <a:solidFill>
                  <a:schemeClr val="accent2"/>
                </a:solidFill>
              </a:rPr>
              <a:t>2º</a:t>
            </a:r>
            <a:r>
              <a:rPr lang="pt-BR" sz="2400" dirty="0">
                <a:solidFill>
                  <a:schemeClr val="bg1"/>
                </a:solidFill>
              </a:rPr>
              <a:t> Os </a:t>
            </a:r>
            <a:r>
              <a:rPr lang="pt-BR" sz="2400" dirty="0" smtClean="0">
                <a:solidFill>
                  <a:schemeClr val="bg1"/>
                </a:solidFill>
              </a:rPr>
              <a:t>Líderes </a:t>
            </a:r>
            <a:r>
              <a:rPr lang="pt-BR" sz="2400" dirty="0">
                <a:solidFill>
                  <a:schemeClr val="bg1"/>
                </a:solidFill>
              </a:rPr>
              <a:t>DC possuem uma </a:t>
            </a:r>
            <a:r>
              <a:rPr lang="pt-BR" sz="2400" dirty="0" smtClean="0">
                <a:solidFill>
                  <a:schemeClr val="bg1"/>
                </a:solidFill>
              </a:rPr>
              <a:t>história </a:t>
            </a:r>
            <a:r>
              <a:rPr lang="pt-BR" sz="2400" dirty="0">
                <a:solidFill>
                  <a:schemeClr val="bg1"/>
                </a:solidFill>
              </a:rPr>
              <a:t>de </a:t>
            </a:r>
            <a:r>
              <a:rPr lang="pt-BR" sz="2400" dirty="0" smtClean="0">
                <a:solidFill>
                  <a:schemeClr val="bg1"/>
                </a:solidFill>
              </a:rPr>
              <a:t>superações </a:t>
            </a:r>
            <a:br>
              <a:rPr lang="pt-BR" sz="2400" dirty="0" smtClean="0">
                <a:solidFill>
                  <a:schemeClr val="bg1"/>
                </a:solidFill>
              </a:rPr>
            </a:br>
            <a:r>
              <a:rPr lang="pt-BR" sz="2400" dirty="0">
                <a:solidFill>
                  <a:schemeClr val="bg1"/>
                </a:solidFill>
              </a:rPr>
              <a:t/>
            </a:r>
            <a:br>
              <a:rPr lang="pt-BR" sz="2400" dirty="0">
                <a:solidFill>
                  <a:schemeClr val="bg1"/>
                </a:solidFill>
              </a:rPr>
            </a:br>
            <a:r>
              <a:rPr lang="pt-BR" sz="2400" dirty="0">
                <a:solidFill>
                  <a:schemeClr val="accent2"/>
                </a:solidFill>
              </a:rPr>
              <a:t>3º</a:t>
            </a:r>
            <a:r>
              <a:rPr lang="pt-BR" sz="2400" dirty="0">
                <a:solidFill>
                  <a:schemeClr val="bg1"/>
                </a:solidFill>
              </a:rPr>
              <a:t> Candidatos ou Parlamentares </a:t>
            </a:r>
            <a:r>
              <a:rPr lang="pt-BR" sz="2400" dirty="0" smtClean="0">
                <a:solidFill>
                  <a:schemeClr val="bg1"/>
                </a:solidFill>
              </a:rPr>
              <a:t>, </a:t>
            </a:r>
            <a:r>
              <a:rPr lang="pt-BR" sz="2400" dirty="0">
                <a:solidFill>
                  <a:schemeClr val="bg1"/>
                </a:solidFill>
              </a:rPr>
              <a:t>sabem que com suas </a:t>
            </a:r>
            <a:r>
              <a:rPr lang="pt-BR" sz="2400" dirty="0" smtClean="0">
                <a:solidFill>
                  <a:schemeClr val="bg1"/>
                </a:solidFill>
              </a:rPr>
              <a:t>votações, </a:t>
            </a:r>
            <a:r>
              <a:rPr lang="pt-BR" sz="2400" dirty="0">
                <a:solidFill>
                  <a:schemeClr val="bg1"/>
                </a:solidFill>
              </a:rPr>
              <a:t>em  outros partidos serão suplentes, sem chances de </a:t>
            </a:r>
            <a:r>
              <a:rPr lang="pt-BR" sz="2400" dirty="0" smtClean="0">
                <a:solidFill>
                  <a:schemeClr val="bg1"/>
                </a:solidFill>
              </a:rPr>
              <a:t>assumirem</a:t>
            </a:r>
            <a:br>
              <a:rPr lang="pt-BR" sz="2400" dirty="0" smtClean="0">
                <a:solidFill>
                  <a:schemeClr val="bg1"/>
                </a:solidFill>
              </a:rPr>
            </a:br>
            <a:r>
              <a:rPr lang="pt-BR" sz="2400" dirty="0">
                <a:solidFill>
                  <a:schemeClr val="bg1"/>
                </a:solidFill>
              </a:rPr>
              <a:t/>
            </a:r>
            <a:br>
              <a:rPr lang="pt-BR" sz="2400" dirty="0">
                <a:solidFill>
                  <a:schemeClr val="bg1"/>
                </a:solidFill>
              </a:rPr>
            </a:br>
            <a:r>
              <a:rPr lang="pt-BR" sz="2400" dirty="0">
                <a:solidFill>
                  <a:schemeClr val="accent2"/>
                </a:solidFill>
              </a:rPr>
              <a:t>4º</a:t>
            </a:r>
            <a:r>
              <a:rPr lang="pt-BR" sz="2400" dirty="0">
                <a:solidFill>
                  <a:schemeClr val="bg1"/>
                </a:solidFill>
              </a:rPr>
              <a:t> Para cargos majoritários em suas cidades ou estados, terão poucas chances de passarem por uma convenção </a:t>
            </a:r>
            <a:r>
              <a:rPr lang="pt-BR" sz="2400" dirty="0" smtClean="0">
                <a:solidFill>
                  <a:schemeClr val="bg1"/>
                </a:solidFill>
              </a:rPr>
              <a:t/>
            </a:r>
            <a:br>
              <a:rPr lang="pt-BR" sz="2400" dirty="0" smtClean="0">
                <a:solidFill>
                  <a:schemeClr val="bg1"/>
                </a:solidFill>
              </a:rPr>
            </a:br>
            <a:r>
              <a:rPr lang="pt-BR" sz="2400" dirty="0">
                <a:solidFill>
                  <a:schemeClr val="bg1"/>
                </a:solidFill>
              </a:rPr>
              <a:t/>
            </a:r>
            <a:br>
              <a:rPr lang="pt-BR" sz="2400" dirty="0">
                <a:solidFill>
                  <a:schemeClr val="bg1"/>
                </a:solidFill>
              </a:rPr>
            </a:br>
            <a:r>
              <a:rPr lang="pt-BR" sz="2400" dirty="0">
                <a:solidFill>
                  <a:schemeClr val="accent2"/>
                </a:solidFill>
              </a:rPr>
              <a:t>5º</a:t>
            </a:r>
            <a:r>
              <a:rPr lang="pt-BR" sz="2400" dirty="0">
                <a:solidFill>
                  <a:schemeClr val="bg1"/>
                </a:solidFill>
              </a:rPr>
              <a:t> Os recursos </a:t>
            </a:r>
            <a:r>
              <a:rPr lang="pt-BR" sz="2400" dirty="0" smtClean="0">
                <a:solidFill>
                  <a:schemeClr val="bg1"/>
                </a:solidFill>
              </a:rPr>
              <a:t>financeiros, </a:t>
            </a:r>
            <a:r>
              <a:rPr lang="pt-BR" sz="2400" dirty="0">
                <a:solidFill>
                  <a:schemeClr val="bg1"/>
                </a:solidFill>
              </a:rPr>
              <a:t>de partidos </a:t>
            </a:r>
            <a:r>
              <a:rPr lang="pt-BR" sz="2400" dirty="0" smtClean="0">
                <a:solidFill>
                  <a:schemeClr val="bg1"/>
                </a:solidFill>
              </a:rPr>
              <a:t>maiores, </a:t>
            </a:r>
            <a:r>
              <a:rPr lang="pt-BR" sz="2400" dirty="0">
                <a:solidFill>
                  <a:schemeClr val="bg1"/>
                </a:solidFill>
              </a:rPr>
              <a:t>são para  </a:t>
            </a:r>
            <a:r>
              <a:rPr lang="pt-BR" sz="2400" dirty="0" smtClean="0">
                <a:solidFill>
                  <a:schemeClr val="bg1"/>
                </a:solidFill>
              </a:rPr>
              <a:t>os candidatos </a:t>
            </a:r>
            <a:r>
              <a:rPr lang="pt-BR" sz="2400" dirty="0">
                <a:solidFill>
                  <a:schemeClr val="bg1"/>
                </a:solidFill>
              </a:rPr>
              <a:t>engordarem a votação e elegerem mais dos mesmos.</a:t>
            </a:r>
            <a:br>
              <a:rPr lang="pt-BR" sz="2400" dirty="0">
                <a:solidFill>
                  <a:schemeClr val="bg1"/>
                </a:solidFill>
              </a:rPr>
            </a:br>
            <a:endParaRPr lang="pt-BR" sz="2400" dirty="0">
              <a:solidFill>
                <a:schemeClr val="bg1"/>
              </a:solidFill>
            </a:endParaRPr>
          </a:p>
        </p:txBody>
      </p:sp>
    </p:spTree>
    <p:extLst>
      <p:ext uri="{BB962C8B-B14F-4D97-AF65-F5344CB8AC3E}">
        <p14:creationId xmlns:p14="http://schemas.microsoft.com/office/powerpoint/2010/main" xmlns="" val="459573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50800"/>
            <a:ext cx="9379132" cy="6858000"/>
          </a:xfrm>
          <a:prstGeom prst="rect">
            <a:avLst/>
          </a:prstGeom>
        </p:spPr>
      </p:pic>
      <p:sp>
        <p:nvSpPr>
          <p:cNvPr id="6" name="Título 1">
            <a:extLst>
              <a:ext uri="{FF2B5EF4-FFF2-40B4-BE49-F238E27FC236}">
                <a16:creationId xmlns:a16="http://schemas.microsoft.com/office/drawing/2014/main" xmlns="" id="{61A76A31-08AB-4755-9483-E3D2A0ADFCC0}"/>
              </a:ext>
            </a:extLst>
          </p:cNvPr>
          <p:cNvSpPr txBox="1">
            <a:spLocks/>
          </p:cNvSpPr>
          <p:nvPr/>
        </p:nvSpPr>
        <p:spPr>
          <a:xfrm>
            <a:off x="628650" y="365126"/>
            <a:ext cx="7886700" cy="1325563"/>
          </a:xfrm>
          <a:prstGeom prst="rect">
            <a:avLst/>
          </a:prstGeom>
        </p:spPr>
        <p:txBody>
          <a:bodyPr vert="horz" lIns="91440" tIns="45720" rIns="91440" bIns="45720" rtlCol="0" anchor="b">
            <a:normAutofit fontScale="450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pt-BR" dirty="0" smtClean="0">
                <a:solidFill>
                  <a:schemeClr val="accent2"/>
                </a:solidFill>
              </a:rPr>
              <a:t>A OPORTUNIDADE EM 2020 </a:t>
            </a:r>
          </a:p>
          <a:p>
            <a:r>
              <a:rPr lang="pt-BR" dirty="0" smtClean="0">
                <a:solidFill>
                  <a:schemeClr val="accent2"/>
                </a:solidFill>
              </a:rPr>
              <a:t>COM </a:t>
            </a:r>
          </a:p>
          <a:p>
            <a:r>
              <a:rPr lang="pt-BR" dirty="0" smtClean="0">
                <a:solidFill>
                  <a:schemeClr val="accent2"/>
                </a:solidFill>
              </a:rPr>
              <a:t>O FIM DAS COLIGAÇÕES</a:t>
            </a:r>
            <a:r>
              <a:rPr lang="pt-BR" dirty="0" smtClean="0">
                <a:solidFill>
                  <a:schemeClr val="bg1"/>
                </a:solidFill>
              </a:rPr>
              <a:t/>
            </a:r>
            <a:br>
              <a:rPr lang="pt-BR" dirty="0" smtClean="0">
                <a:solidFill>
                  <a:schemeClr val="bg1"/>
                </a:solidFill>
              </a:rPr>
            </a:br>
            <a:endParaRPr lang="pt-BR" dirty="0">
              <a:solidFill>
                <a:schemeClr val="bg1"/>
              </a:solidFill>
            </a:endParaRPr>
          </a:p>
        </p:txBody>
      </p:sp>
      <p:sp>
        <p:nvSpPr>
          <p:cNvPr id="7" name="Espaço Reservado para Conteúdo 2">
            <a:extLst>
              <a:ext uri="{FF2B5EF4-FFF2-40B4-BE49-F238E27FC236}">
                <a16:creationId xmlns:a16="http://schemas.microsoft.com/office/drawing/2014/main" xmlns="" id="{E66369DE-5729-406D-9F3C-FA3CFD5A69E4}"/>
              </a:ext>
            </a:extLst>
          </p:cNvPr>
          <p:cNvSpPr txBox="1">
            <a:spLocks/>
          </p:cNvSpPr>
          <p:nvPr/>
        </p:nvSpPr>
        <p:spPr>
          <a:xfrm>
            <a:off x="1038224" y="1581150"/>
            <a:ext cx="7477125" cy="4595813"/>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2800" b="1" dirty="0" smtClean="0">
                <a:solidFill>
                  <a:schemeClr val="accent2"/>
                </a:solidFill>
              </a:rPr>
              <a:t>Na Democracia Cristã poderão ser cabeças de chapa.</a:t>
            </a:r>
          </a:p>
          <a:p>
            <a:pPr algn="l"/>
            <a:endParaRPr lang="pt-BR" sz="1800" dirty="0" smtClean="0">
              <a:solidFill>
                <a:schemeClr val="accent2"/>
              </a:solidFill>
            </a:endParaRPr>
          </a:p>
          <a:p>
            <a:pPr algn="l"/>
            <a:r>
              <a:rPr lang="pt-BR" sz="1800" b="1" dirty="0" smtClean="0">
                <a:solidFill>
                  <a:schemeClr val="bg1"/>
                </a:solidFill>
              </a:rPr>
              <a:t>FIM DAS COLIGAÇÕES PROPORCIONAIS</a:t>
            </a:r>
          </a:p>
          <a:p>
            <a:pPr algn="l"/>
            <a:endParaRPr lang="pt-BR" sz="1800" dirty="0" smtClean="0">
              <a:solidFill>
                <a:schemeClr val="bg1"/>
              </a:solidFill>
            </a:endParaRPr>
          </a:p>
          <a:p>
            <a:pPr algn="l"/>
            <a:r>
              <a:rPr lang="pt-BR" sz="1800" dirty="0" smtClean="0">
                <a:solidFill>
                  <a:schemeClr val="bg1"/>
                </a:solidFill>
              </a:rPr>
              <a:t>E esta oportunidade se evidencia : 2020  </a:t>
            </a:r>
            <a:r>
              <a:rPr lang="pt-BR" sz="1800" dirty="0" smtClean="0">
                <a:solidFill>
                  <a:schemeClr val="accent2"/>
                </a:solidFill>
              </a:rPr>
              <a:t>CHAPA PURA </a:t>
            </a:r>
            <a:r>
              <a:rPr lang="pt-BR" sz="1800" dirty="0" smtClean="0">
                <a:solidFill>
                  <a:schemeClr val="bg1"/>
                </a:solidFill>
              </a:rPr>
              <a:t>.</a:t>
            </a:r>
          </a:p>
          <a:p>
            <a:pPr algn="l"/>
            <a:endParaRPr lang="pt-BR" sz="1800" dirty="0" smtClean="0">
              <a:solidFill>
                <a:schemeClr val="bg1"/>
              </a:solidFill>
            </a:endParaRPr>
          </a:p>
          <a:p>
            <a:pPr algn="l"/>
            <a:r>
              <a:rPr lang="pt-BR" sz="1800" dirty="0" smtClean="0">
                <a:solidFill>
                  <a:schemeClr val="bg1"/>
                </a:solidFill>
              </a:rPr>
              <a:t>Partidos maiores terão que levar gente com voto para rechear a chapa .</a:t>
            </a:r>
          </a:p>
          <a:p>
            <a:pPr algn="l"/>
            <a:r>
              <a:rPr lang="pt-BR" sz="2600" dirty="0" smtClean="0">
                <a:solidFill>
                  <a:schemeClr val="accent2"/>
                </a:solidFill>
              </a:rPr>
              <a:t>Quem tem voto vai ser escada.</a:t>
            </a:r>
          </a:p>
          <a:p>
            <a:pPr algn="l"/>
            <a:endParaRPr lang="pt-BR" sz="1800" dirty="0" smtClean="0">
              <a:solidFill>
                <a:schemeClr val="bg1"/>
              </a:solidFill>
            </a:endParaRPr>
          </a:p>
          <a:p>
            <a:pPr algn="l"/>
            <a:r>
              <a:rPr lang="pt-BR" sz="1800" b="1" dirty="0" smtClean="0">
                <a:solidFill>
                  <a:srgbClr val="FFC000"/>
                </a:solidFill>
              </a:rPr>
              <a:t>           NÓS  PODEREMOS GARANTIR :  QUEM TEM VOTO  TEM A MELHOR </a:t>
            </a:r>
          </a:p>
          <a:p>
            <a:pPr algn="l"/>
            <a:r>
              <a:rPr lang="pt-BR" sz="1800" b="1" dirty="0" smtClean="0">
                <a:solidFill>
                  <a:srgbClr val="FFC000"/>
                </a:solidFill>
              </a:rPr>
              <a:t>                               IGUALDADE DE OPORTUNIDADE!</a:t>
            </a:r>
          </a:p>
          <a:p>
            <a:pPr algn="l"/>
            <a:endParaRPr lang="pt-BR" sz="1800" dirty="0">
              <a:solidFill>
                <a:schemeClr val="bg1"/>
              </a:solidFill>
            </a:endParaRPr>
          </a:p>
        </p:txBody>
      </p:sp>
      <p:cxnSp>
        <p:nvCxnSpPr>
          <p:cNvPr id="8" name="Conector reto 7"/>
          <p:cNvCxnSpPr/>
          <p:nvPr/>
        </p:nvCxnSpPr>
        <p:spPr>
          <a:xfrm flipH="1">
            <a:off x="832621" y="1682948"/>
            <a:ext cx="1633" cy="3415904"/>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22458244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5" name="Título 1">
            <a:extLst>
              <a:ext uri="{FF2B5EF4-FFF2-40B4-BE49-F238E27FC236}">
                <a16:creationId xmlns:a16="http://schemas.microsoft.com/office/drawing/2014/main" xmlns="" id="{D8C641CB-EBCB-4D4C-B458-A29EF9F03149}"/>
              </a:ext>
            </a:extLst>
          </p:cNvPr>
          <p:cNvSpPr txBox="1">
            <a:spLocks/>
          </p:cNvSpPr>
          <p:nvPr/>
        </p:nvSpPr>
        <p:spPr>
          <a:xfrm>
            <a:off x="896166" y="958533"/>
            <a:ext cx="6989717" cy="1965642"/>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4400" dirty="0">
                <a:solidFill>
                  <a:schemeClr val="bg1"/>
                </a:solidFill>
                <a:cs typeface="Arial" panose="020B0604020202020204" pitchFamily="34" charset="0"/>
              </a:rPr>
              <a:t>ELEIÇÕES </a:t>
            </a:r>
            <a:r>
              <a:rPr lang="pt-BR" sz="4400" b="1" dirty="0">
                <a:solidFill>
                  <a:schemeClr val="bg1"/>
                </a:solidFill>
                <a:cs typeface="Arial" panose="020B0604020202020204" pitchFamily="34" charset="0"/>
              </a:rPr>
              <a:t>2018 </a:t>
            </a:r>
            <a:r>
              <a:rPr lang="pt-BR" sz="4400" dirty="0">
                <a:solidFill>
                  <a:schemeClr val="bg1"/>
                </a:solidFill>
                <a:cs typeface="Arial" panose="020B0604020202020204" pitchFamily="34" charset="0"/>
              </a:rPr>
              <a:t/>
            </a:r>
            <a:br>
              <a:rPr lang="pt-BR" sz="4400" dirty="0">
                <a:solidFill>
                  <a:schemeClr val="bg1"/>
                </a:solidFill>
                <a:cs typeface="Arial" panose="020B0604020202020204" pitchFamily="34" charset="0"/>
              </a:rPr>
            </a:br>
            <a:r>
              <a:rPr lang="pt-BR" sz="4400" dirty="0">
                <a:solidFill>
                  <a:schemeClr val="bg1"/>
                </a:solidFill>
                <a:cs typeface="Arial" panose="020B0604020202020204" pitchFamily="34" charset="0"/>
              </a:rPr>
              <a:t>O QUE MUDOU NA POLÍTICA  </a:t>
            </a:r>
            <a:r>
              <a:rPr lang="pt-BR" sz="4400" b="1" dirty="0">
                <a:solidFill>
                  <a:schemeClr val="bg1"/>
                </a:solidFill>
                <a:cs typeface="Arial" panose="020B0604020202020204" pitchFamily="34" charset="0"/>
              </a:rPr>
              <a:t>BRASILEIRA</a:t>
            </a:r>
            <a:r>
              <a:rPr lang="pt-BR" sz="4400" dirty="0">
                <a:solidFill>
                  <a:schemeClr val="bg1"/>
                </a:solidFill>
                <a:cs typeface="Arial" panose="020B0604020202020204" pitchFamily="34" charset="0"/>
              </a:rPr>
              <a:t>?</a:t>
            </a:r>
          </a:p>
        </p:txBody>
      </p:sp>
      <p:cxnSp>
        <p:nvCxnSpPr>
          <p:cNvPr id="7" name="Conector reto 6"/>
          <p:cNvCxnSpPr/>
          <p:nvPr/>
        </p:nvCxnSpPr>
        <p:spPr>
          <a:xfrm>
            <a:off x="695325" y="0"/>
            <a:ext cx="19050" cy="276225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47125445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cxnSp>
        <p:nvCxnSpPr>
          <p:cNvPr id="4" name="Conector reto 3"/>
          <p:cNvCxnSpPr/>
          <p:nvPr/>
        </p:nvCxnSpPr>
        <p:spPr>
          <a:xfrm>
            <a:off x="8256542" y="0"/>
            <a:ext cx="19050" cy="4676775"/>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xmlns="" id="{D8C641CB-EBCB-4D4C-B458-A29EF9F03149}"/>
              </a:ext>
            </a:extLst>
          </p:cNvPr>
          <p:cNvSpPr>
            <a:spLocks noGrp="1"/>
          </p:cNvSpPr>
          <p:nvPr>
            <p:ph type="ctrTitle"/>
          </p:nvPr>
        </p:nvSpPr>
        <p:spPr>
          <a:xfrm>
            <a:off x="-179342" y="939483"/>
            <a:ext cx="8275592" cy="3737292"/>
          </a:xfrm>
        </p:spPr>
        <p:txBody>
          <a:bodyPr>
            <a:noAutofit/>
          </a:bodyPr>
          <a:lstStyle/>
          <a:p>
            <a:pPr algn="r"/>
            <a:r>
              <a:rPr lang="pt-BR" sz="4000" b="1" dirty="0">
                <a:solidFill>
                  <a:schemeClr val="bg1"/>
                </a:solidFill>
              </a:rPr>
              <a:t>MUDANÇAS</a:t>
            </a:r>
            <a:r>
              <a:rPr lang="pt-BR" sz="4000" dirty="0">
                <a:solidFill>
                  <a:schemeClr val="bg1"/>
                </a:solidFill>
              </a:rPr>
              <a:t/>
            </a:r>
            <a:br>
              <a:rPr lang="pt-BR" sz="4000" dirty="0">
                <a:solidFill>
                  <a:schemeClr val="bg1"/>
                </a:solidFill>
              </a:rPr>
            </a:br>
            <a:r>
              <a:rPr lang="pt-BR" sz="4000" dirty="0">
                <a:solidFill>
                  <a:schemeClr val="bg1"/>
                </a:solidFill>
              </a:rPr>
              <a:t/>
            </a:r>
            <a:br>
              <a:rPr lang="pt-BR" sz="4000" dirty="0">
                <a:solidFill>
                  <a:schemeClr val="bg1"/>
                </a:solidFill>
              </a:rPr>
            </a:br>
            <a:r>
              <a:rPr lang="pt-BR" sz="4000" dirty="0">
                <a:solidFill>
                  <a:schemeClr val="bg1"/>
                </a:solidFill>
              </a:rPr>
              <a:t>AS ELEIÇÕES NÃO SÃO MAIS UMA </a:t>
            </a:r>
            <a:r>
              <a:rPr lang="pt-BR" sz="4000" dirty="0">
                <a:solidFill>
                  <a:srgbClr val="FFC000"/>
                </a:solidFill>
              </a:rPr>
              <a:t>CORRIDA</a:t>
            </a:r>
            <a:r>
              <a:rPr lang="pt-BR" sz="4000" dirty="0">
                <a:solidFill>
                  <a:schemeClr val="bg1"/>
                </a:solidFill>
              </a:rPr>
              <a:t> DE SEIS MESES </a:t>
            </a:r>
            <a:r>
              <a:rPr lang="pt-BR" sz="4000" b="1" dirty="0">
                <a:solidFill>
                  <a:schemeClr val="bg1"/>
                </a:solidFill>
              </a:rPr>
              <a:t>2020</a:t>
            </a:r>
            <a:r>
              <a:rPr lang="pt-BR" sz="4000" dirty="0">
                <a:solidFill>
                  <a:schemeClr val="bg1"/>
                </a:solidFill>
              </a:rPr>
              <a:t> JÁ COMEÇOU!</a:t>
            </a:r>
          </a:p>
        </p:txBody>
      </p:sp>
    </p:spTree>
    <p:extLst>
      <p:ext uri="{BB962C8B-B14F-4D97-AF65-F5344CB8AC3E}">
        <p14:creationId xmlns:p14="http://schemas.microsoft.com/office/powerpoint/2010/main" xmlns="" val="94348751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90FEBF20-A140-40C4-819D-45971DA621D3}"/>
              </a:ext>
            </a:extLst>
          </p:cNvPr>
          <p:cNvSpPr>
            <a:spLocks noGrp="1"/>
          </p:cNvSpPr>
          <p:nvPr>
            <p:ph type="title"/>
          </p:nvPr>
        </p:nvSpPr>
        <p:spPr/>
        <p:txBody>
          <a:bodyPr/>
          <a:lstStyle/>
          <a:p>
            <a:r>
              <a:rPr lang="pt-BR" dirty="0" smtClean="0"/>
              <a:t>S</a:t>
            </a:r>
            <a:endParaRPr lang="pt-BR" dirty="0"/>
          </a:p>
        </p:txBody>
      </p:sp>
      <p:pic>
        <p:nvPicPr>
          <p:cNvPr id="1026" name="Picture 2" descr="Resultado de imagem para Nao da para ter resultaods diferentes se as aÃ§Ãµes sao as mesma">
            <a:extLst>
              <a:ext uri="{FF2B5EF4-FFF2-40B4-BE49-F238E27FC236}">
                <a16:creationId xmlns:a16="http://schemas.microsoft.com/office/drawing/2014/main" xmlns="" id="{E7F8F725-B167-4F6A-B684-B83747EB8452}"/>
              </a:ext>
            </a:extLst>
          </p:cNvPr>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1552892" y="0"/>
            <a:ext cx="12220892" cy="6858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9767682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cxnSp>
        <p:nvCxnSpPr>
          <p:cNvPr id="4" name="Conector reto 3"/>
          <p:cNvCxnSpPr/>
          <p:nvPr/>
        </p:nvCxnSpPr>
        <p:spPr>
          <a:xfrm>
            <a:off x="763633" y="1555749"/>
            <a:ext cx="17417" cy="3978276"/>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xmlns="" id="{90FEBF20-A140-40C4-819D-45971DA621D3}"/>
              </a:ext>
            </a:extLst>
          </p:cNvPr>
          <p:cNvSpPr txBox="1">
            <a:spLocks/>
          </p:cNvSpPr>
          <p:nvPr/>
        </p:nvSpPr>
        <p:spPr>
          <a:xfrm>
            <a:off x="611233" y="0"/>
            <a:ext cx="78867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pt-BR" smtClean="0">
                <a:solidFill>
                  <a:schemeClr val="bg1"/>
                </a:solidFill>
              </a:rPr>
              <a:t>Onde Erramos?</a:t>
            </a:r>
            <a:endParaRPr lang="pt-BR" dirty="0">
              <a:solidFill>
                <a:schemeClr val="bg1"/>
              </a:solidFill>
            </a:endParaRPr>
          </a:p>
        </p:txBody>
      </p:sp>
      <p:sp>
        <p:nvSpPr>
          <p:cNvPr id="6" name="Espaço Reservado para Conteúdo 2">
            <a:extLst>
              <a:ext uri="{FF2B5EF4-FFF2-40B4-BE49-F238E27FC236}">
                <a16:creationId xmlns:a16="http://schemas.microsoft.com/office/drawing/2014/main" xmlns="" id="{AC2D963F-58CB-47FA-A76E-4B89F38F5825}"/>
              </a:ext>
            </a:extLst>
          </p:cNvPr>
          <p:cNvSpPr txBox="1">
            <a:spLocks/>
          </p:cNvSpPr>
          <p:nvPr/>
        </p:nvSpPr>
        <p:spPr>
          <a:xfrm>
            <a:off x="866775" y="1460499"/>
            <a:ext cx="8945608" cy="435133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sz="2800" dirty="0" smtClean="0">
                <a:solidFill>
                  <a:schemeClr val="bg1"/>
                </a:solidFill>
              </a:rPr>
              <a:t>Mesma Forma de Fazer Política?</a:t>
            </a:r>
          </a:p>
          <a:p>
            <a:pPr algn="l"/>
            <a:r>
              <a:rPr lang="pt-BR" sz="2800" dirty="0" smtClean="0">
                <a:solidFill>
                  <a:schemeClr val="bg1"/>
                </a:solidFill>
              </a:rPr>
              <a:t>Mesma Forma de Agir nas Eleições?</a:t>
            </a:r>
          </a:p>
          <a:p>
            <a:pPr algn="l"/>
            <a:r>
              <a:rPr lang="pt-BR" sz="2800" dirty="0" smtClean="0">
                <a:solidFill>
                  <a:schemeClr val="bg1"/>
                </a:solidFill>
              </a:rPr>
              <a:t>Não Formar a Base Eleitoral Para a Eleição?</a:t>
            </a:r>
          </a:p>
          <a:p>
            <a:pPr algn="l"/>
            <a:r>
              <a:rPr lang="pt-BR" sz="2800" dirty="0" smtClean="0">
                <a:solidFill>
                  <a:schemeClr val="bg1"/>
                </a:solidFill>
              </a:rPr>
              <a:t>Não Filiar?</a:t>
            </a:r>
          </a:p>
          <a:p>
            <a:pPr algn="l"/>
            <a:r>
              <a:rPr lang="pt-BR" sz="2800" dirty="0" smtClean="0">
                <a:solidFill>
                  <a:schemeClr val="bg1"/>
                </a:solidFill>
              </a:rPr>
              <a:t>Não Trabalhar e Fidelizar a Base de Filiados?</a:t>
            </a:r>
          </a:p>
          <a:p>
            <a:pPr algn="l"/>
            <a:r>
              <a:rPr lang="pt-BR" sz="2800" dirty="0" smtClean="0">
                <a:solidFill>
                  <a:schemeClr val="bg1"/>
                </a:solidFill>
              </a:rPr>
              <a:t>Erro na Comunicação?</a:t>
            </a:r>
          </a:p>
          <a:p>
            <a:pPr algn="l"/>
            <a:r>
              <a:rPr lang="pt-BR" sz="2800" dirty="0" smtClean="0">
                <a:solidFill>
                  <a:schemeClr val="bg1"/>
                </a:solidFill>
              </a:rPr>
              <a:t>Estratégia Politica Errada?</a:t>
            </a:r>
          </a:p>
          <a:p>
            <a:pPr algn="l"/>
            <a:r>
              <a:rPr lang="pt-BR" sz="2800" dirty="0" smtClean="0">
                <a:solidFill>
                  <a:schemeClr val="bg1"/>
                </a:solidFill>
              </a:rPr>
              <a:t>Outras.</a:t>
            </a:r>
          </a:p>
          <a:p>
            <a:pPr algn="l"/>
            <a:endParaRPr lang="pt-BR" sz="2800" dirty="0">
              <a:solidFill>
                <a:schemeClr val="bg1"/>
              </a:solidFill>
            </a:endParaRPr>
          </a:p>
        </p:txBody>
      </p:sp>
    </p:spTree>
    <p:extLst>
      <p:ext uri="{BB962C8B-B14F-4D97-AF65-F5344CB8AC3E}">
        <p14:creationId xmlns:p14="http://schemas.microsoft.com/office/powerpoint/2010/main" xmlns="" val="12329472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5" name="Título 1">
            <a:extLst>
              <a:ext uri="{FF2B5EF4-FFF2-40B4-BE49-F238E27FC236}">
                <a16:creationId xmlns:a16="http://schemas.microsoft.com/office/drawing/2014/main" xmlns="" id="{D8C641CB-EBCB-4D4C-B458-A29EF9F03149}"/>
              </a:ext>
            </a:extLst>
          </p:cNvPr>
          <p:cNvSpPr>
            <a:spLocks noGrp="1"/>
          </p:cNvSpPr>
          <p:nvPr>
            <p:ph type="ctrTitle"/>
          </p:nvPr>
        </p:nvSpPr>
        <p:spPr>
          <a:xfrm>
            <a:off x="0" y="1093788"/>
            <a:ext cx="9144000" cy="3710894"/>
          </a:xfrm>
        </p:spPr>
        <p:txBody>
          <a:bodyPr>
            <a:normAutofit fontScale="90000"/>
          </a:bodyPr>
          <a:lstStyle/>
          <a:p>
            <a:r>
              <a:rPr lang="pt-BR" b="1" dirty="0" smtClean="0">
                <a:solidFill>
                  <a:schemeClr val="bg1"/>
                </a:solidFill>
                <a:effectLst>
                  <a:outerShdw blurRad="38100" dist="38100" dir="2700000" algn="tl">
                    <a:srgbClr val="000000">
                      <a:alpha val="43137"/>
                    </a:srgbClr>
                  </a:outerShdw>
                </a:effectLst>
              </a:rPr>
              <a:t/>
            </a:r>
            <a:br>
              <a:rPr lang="pt-BR" b="1" dirty="0" smtClean="0">
                <a:solidFill>
                  <a:schemeClr val="bg1"/>
                </a:solidFill>
                <a:effectLst>
                  <a:outerShdw blurRad="38100" dist="38100" dir="2700000" algn="tl">
                    <a:srgbClr val="000000">
                      <a:alpha val="43137"/>
                    </a:srgbClr>
                  </a:outerShdw>
                </a:effectLst>
              </a:rPr>
            </a:br>
            <a:r>
              <a:rPr lang="pt-BR" b="1" dirty="0" smtClean="0">
                <a:solidFill>
                  <a:schemeClr val="bg1"/>
                </a:solidFill>
                <a:effectLst>
                  <a:outerShdw blurRad="38100" dist="38100" dir="2700000" algn="tl">
                    <a:srgbClr val="000000">
                      <a:alpha val="43137"/>
                    </a:srgbClr>
                  </a:outerShdw>
                </a:effectLst>
              </a:rPr>
              <a:t/>
            </a:r>
            <a:br>
              <a:rPr lang="pt-BR" b="1" dirty="0" smtClean="0">
                <a:solidFill>
                  <a:schemeClr val="bg1"/>
                </a:solidFill>
                <a:effectLst>
                  <a:outerShdw blurRad="38100" dist="38100" dir="2700000" algn="tl">
                    <a:srgbClr val="000000">
                      <a:alpha val="43137"/>
                    </a:srgbClr>
                  </a:outerShdw>
                </a:effectLst>
              </a:rPr>
            </a:br>
            <a:r>
              <a:rPr lang="pt-BR" b="1" dirty="0" smtClean="0">
                <a:solidFill>
                  <a:schemeClr val="bg1"/>
                </a:solidFill>
                <a:effectLst>
                  <a:outerShdw blurRad="38100" dist="38100" dir="2700000" algn="tl">
                    <a:srgbClr val="000000">
                      <a:alpha val="43137"/>
                    </a:srgbClr>
                  </a:outerShdw>
                </a:effectLst>
              </a:rPr>
              <a:t> DEMOCRACIA CRISTÃ </a:t>
            </a:r>
            <a:br>
              <a:rPr lang="pt-BR" b="1" dirty="0" smtClean="0">
                <a:solidFill>
                  <a:schemeClr val="bg1"/>
                </a:solidFill>
                <a:effectLst>
                  <a:outerShdw blurRad="38100" dist="38100" dir="2700000" algn="tl">
                    <a:srgbClr val="000000">
                      <a:alpha val="43137"/>
                    </a:srgbClr>
                  </a:outerShdw>
                </a:effectLst>
              </a:rPr>
            </a:br>
            <a:r>
              <a:rPr lang="pt-BR" b="1" dirty="0" smtClean="0">
                <a:solidFill>
                  <a:schemeClr val="bg1"/>
                </a:solidFill>
                <a:effectLst>
                  <a:outerShdw blurRad="38100" dist="38100" dir="2700000" algn="tl">
                    <a:srgbClr val="000000">
                      <a:alpha val="43137"/>
                    </a:srgbClr>
                  </a:outerShdw>
                </a:effectLst>
              </a:rPr>
              <a:t/>
            </a:r>
            <a:br>
              <a:rPr lang="pt-BR" b="1" dirty="0" smtClean="0">
                <a:solidFill>
                  <a:schemeClr val="bg1"/>
                </a:solidFill>
                <a:effectLst>
                  <a:outerShdw blurRad="38100" dist="38100" dir="2700000" algn="tl">
                    <a:srgbClr val="000000">
                      <a:alpha val="43137"/>
                    </a:srgbClr>
                  </a:outerShdw>
                </a:effectLst>
              </a:rPr>
            </a:br>
            <a:r>
              <a:rPr lang="pt-BR" b="1" dirty="0" smtClean="0">
                <a:solidFill>
                  <a:schemeClr val="bg1"/>
                </a:solidFill>
                <a:effectLst>
                  <a:outerShdw blurRad="38100" dist="38100" dir="2700000" algn="tl">
                    <a:srgbClr val="000000">
                      <a:alpha val="43137"/>
                    </a:srgbClr>
                  </a:outerShdw>
                </a:effectLst>
              </a:rPr>
              <a:t>PROJETO 2019- 2020</a:t>
            </a:r>
            <a:r>
              <a:rPr lang="pt-BR" dirty="0" smtClean="0">
                <a:solidFill>
                  <a:schemeClr val="bg1"/>
                </a:solidFill>
                <a:effectLst>
                  <a:outerShdw blurRad="38100" dist="38100" dir="2700000" algn="tl">
                    <a:srgbClr val="000000">
                      <a:alpha val="43137"/>
                    </a:srgbClr>
                  </a:outerShdw>
                </a:effectLst>
              </a:rPr>
              <a:t/>
            </a:r>
            <a:br>
              <a:rPr lang="pt-BR" dirty="0" smtClean="0">
                <a:solidFill>
                  <a:schemeClr val="bg1"/>
                </a:solidFill>
                <a:effectLst>
                  <a:outerShdw blurRad="38100" dist="38100" dir="2700000" algn="tl">
                    <a:srgbClr val="000000">
                      <a:alpha val="43137"/>
                    </a:srgbClr>
                  </a:outerShdw>
                </a:effectLst>
              </a:rPr>
            </a:br>
            <a:endParaRPr lang="pt-BR" dirty="0">
              <a:solidFill>
                <a:schemeClr val="bg1"/>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xmlns="" val="16346241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cxnSp>
        <p:nvCxnSpPr>
          <p:cNvPr id="4" name="Conector reto 3"/>
          <p:cNvCxnSpPr/>
          <p:nvPr/>
        </p:nvCxnSpPr>
        <p:spPr>
          <a:xfrm>
            <a:off x="830308" y="1650999"/>
            <a:ext cx="7893" cy="2540001"/>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7" name="Título 1">
            <a:extLst>
              <a:ext uri="{FF2B5EF4-FFF2-40B4-BE49-F238E27FC236}">
                <a16:creationId xmlns:a16="http://schemas.microsoft.com/office/drawing/2014/main" xmlns="" id="{9979CFDD-6AC4-4EE6-8536-587AD2B6D1CC}"/>
              </a:ext>
            </a:extLst>
          </p:cNvPr>
          <p:cNvSpPr txBox="1">
            <a:spLocks/>
          </p:cNvSpPr>
          <p:nvPr/>
        </p:nvSpPr>
        <p:spPr>
          <a:xfrm>
            <a:off x="628650" y="230186"/>
            <a:ext cx="7886700" cy="1325563"/>
          </a:xfrm>
          <a:prstGeom prst="rect">
            <a:avLst/>
          </a:prstGeom>
        </p:spPr>
        <p:txBody>
          <a:bodyPr vert="horz" lIns="91440" tIns="45720" rIns="91440" bIns="45720" rtlCol="0" anchor="b">
            <a:normAutofit fontScale="9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pt-BR" dirty="0" smtClean="0">
                <a:solidFill>
                  <a:srgbClr val="FF0000"/>
                </a:solidFill>
              </a:rPr>
              <a:t>OBJETIVO</a:t>
            </a:r>
            <a:r>
              <a:rPr lang="pt-BR" dirty="0" smtClean="0">
                <a:solidFill>
                  <a:schemeClr val="bg1"/>
                </a:solidFill>
              </a:rPr>
              <a:t>:</a:t>
            </a:r>
            <a:br>
              <a:rPr lang="pt-BR" dirty="0" smtClean="0">
                <a:solidFill>
                  <a:schemeClr val="bg1"/>
                </a:solidFill>
              </a:rPr>
            </a:br>
            <a:endParaRPr lang="pt-BR" dirty="0">
              <a:solidFill>
                <a:schemeClr val="bg1"/>
              </a:solidFill>
            </a:endParaRPr>
          </a:p>
        </p:txBody>
      </p:sp>
      <p:sp>
        <p:nvSpPr>
          <p:cNvPr id="8" name="Espaço Reservado para Conteúdo 2">
            <a:extLst>
              <a:ext uri="{FF2B5EF4-FFF2-40B4-BE49-F238E27FC236}">
                <a16:creationId xmlns:a16="http://schemas.microsoft.com/office/drawing/2014/main" xmlns="" id="{4EBF27E1-72C0-47AB-9F3D-8159AF74A91E}"/>
              </a:ext>
            </a:extLst>
          </p:cNvPr>
          <p:cNvSpPr txBox="1">
            <a:spLocks/>
          </p:cNvSpPr>
          <p:nvPr/>
        </p:nvSpPr>
        <p:spPr>
          <a:xfrm>
            <a:off x="1000126" y="1555748"/>
            <a:ext cx="7915274" cy="462121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dirty="0" smtClean="0">
                <a:solidFill>
                  <a:schemeClr val="bg1"/>
                </a:solidFill>
              </a:rPr>
              <a:t>PARA ENFRENTAR O DESAFIO DO CRESCIMENTO E A </a:t>
            </a:r>
            <a:r>
              <a:rPr lang="pt-BR" dirty="0">
                <a:solidFill>
                  <a:schemeClr val="bg1"/>
                </a:solidFill>
              </a:rPr>
              <a:t>E</a:t>
            </a:r>
            <a:r>
              <a:rPr lang="pt-BR" dirty="0" smtClean="0">
                <a:solidFill>
                  <a:schemeClr val="bg1"/>
                </a:solidFill>
              </a:rPr>
              <a:t>VOLUÇÃO PARTIDÁRIA NACIONAL , A MISSÃO MAIOR DE TODOS OS LIDERES É: </a:t>
            </a:r>
          </a:p>
          <a:p>
            <a:pPr algn="l"/>
            <a:r>
              <a:rPr lang="pt-BR" sz="2800" dirty="0" smtClean="0">
                <a:solidFill>
                  <a:srgbClr val="FFC000"/>
                </a:solidFill>
              </a:rPr>
              <a:t>A MUNICIPALIZAÇÃO DA DEMOCRACIA CRISTÃ!</a:t>
            </a:r>
          </a:p>
          <a:p>
            <a:pPr algn="l"/>
            <a:r>
              <a:rPr lang="pt-BR" dirty="0" smtClean="0">
                <a:solidFill>
                  <a:schemeClr val="bg1"/>
                </a:solidFill>
              </a:rPr>
              <a:t>Esta missão será da responsabilidade de todas os Presidentes Estaduais, Municipais, Parlamentares e Líderes Estaduais, cujas METAS SERÃO:</a:t>
            </a:r>
          </a:p>
          <a:p>
            <a:pPr algn="l"/>
            <a:endParaRPr lang="pt-BR" dirty="0">
              <a:solidFill>
                <a:schemeClr val="bg1"/>
              </a:solidFill>
            </a:endParaRPr>
          </a:p>
        </p:txBody>
      </p:sp>
    </p:spTree>
    <p:extLst>
      <p:ext uri="{BB962C8B-B14F-4D97-AF65-F5344CB8AC3E}">
        <p14:creationId xmlns:p14="http://schemas.microsoft.com/office/powerpoint/2010/main" xmlns="" val="39964209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300754" cy="6858000"/>
          </a:xfrm>
          <a:prstGeom prst="rect">
            <a:avLst/>
          </a:prstGeom>
        </p:spPr>
      </p:pic>
      <p:cxnSp>
        <p:nvCxnSpPr>
          <p:cNvPr id="4" name="Conector reto 3"/>
          <p:cNvCxnSpPr/>
          <p:nvPr/>
        </p:nvCxnSpPr>
        <p:spPr>
          <a:xfrm>
            <a:off x="877933" y="1515268"/>
            <a:ext cx="17417" cy="3723482"/>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6" name="Título 1">
            <a:extLst>
              <a:ext uri="{FF2B5EF4-FFF2-40B4-BE49-F238E27FC236}">
                <a16:creationId xmlns:a16="http://schemas.microsoft.com/office/drawing/2014/main" xmlns="" id="{1C30F1B4-EC4F-4FDB-B580-C460047569D5}"/>
              </a:ext>
            </a:extLst>
          </p:cNvPr>
          <p:cNvSpPr txBox="1">
            <a:spLocks/>
          </p:cNvSpPr>
          <p:nvPr/>
        </p:nvSpPr>
        <p:spPr>
          <a:xfrm>
            <a:off x="647700" y="-73024"/>
            <a:ext cx="78867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pt-BR" dirty="0" smtClean="0">
                <a:solidFill>
                  <a:schemeClr val="bg1"/>
                </a:solidFill>
              </a:rPr>
              <a:t>METAS:</a:t>
            </a:r>
            <a:endParaRPr lang="pt-BR" dirty="0">
              <a:solidFill>
                <a:schemeClr val="bg1"/>
              </a:solidFill>
            </a:endParaRPr>
          </a:p>
        </p:txBody>
      </p:sp>
      <p:sp>
        <p:nvSpPr>
          <p:cNvPr id="9" name="Espaço Reservado para Conteúdo 2">
            <a:extLst>
              <a:ext uri="{FF2B5EF4-FFF2-40B4-BE49-F238E27FC236}">
                <a16:creationId xmlns:a16="http://schemas.microsoft.com/office/drawing/2014/main" xmlns="" id="{6766BE55-10B2-4419-B4DC-72851D10218D}"/>
              </a:ext>
            </a:extLst>
          </p:cNvPr>
          <p:cNvSpPr txBox="1">
            <a:spLocks/>
          </p:cNvSpPr>
          <p:nvPr/>
        </p:nvSpPr>
        <p:spPr>
          <a:xfrm>
            <a:off x="875211" y="1438276"/>
            <a:ext cx="8268789" cy="440749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r>
              <a:rPr lang="pt-BR" b="1" dirty="0" smtClean="0">
                <a:solidFill>
                  <a:schemeClr val="bg1"/>
                </a:solidFill>
              </a:rPr>
              <a:t>ORGANIZAR O DC EM</a:t>
            </a:r>
            <a:r>
              <a:rPr lang="pt-BR" b="1" dirty="0" smtClean="0">
                <a:solidFill>
                  <a:schemeClr val="bg1"/>
                </a:solidFill>
              </a:rPr>
              <a:t> </a:t>
            </a:r>
            <a:r>
              <a:rPr lang="pt-BR" b="1" dirty="0" smtClean="0">
                <a:solidFill>
                  <a:schemeClr val="accent2"/>
                </a:solidFill>
              </a:rPr>
              <a:t>1.700 MUNICÍPIOS, </a:t>
            </a:r>
            <a:r>
              <a:rPr lang="pt-BR" b="1" dirty="0" smtClean="0">
                <a:solidFill>
                  <a:schemeClr val="bg1"/>
                </a:solidFill>
              </a:rPr>
              <a:t>ATÉ MARÇO DE 2020 </a:t>
            </a:r>
            <a:endParaRPr lang="pt-BR" dirty="0" smtClean="0">
              <a:solidFill>
                <a:schemeClr val="bg1"/>
              </a:solidFill>
            </a:endParaRPr>
          </a:p>
          <a:p>
            <a:pPr algn="l"/>
            <a:r>
              <a:rPr lang="pt-BR" dirty="0">
                <a:solidFill>
                  <a:schemeClr val="bg1"/>
                </a:solidFill>
              </a:rPr>
              <a:t>J</a:t>
            </a:r>
            <a:r>
              <a:rPr lang="pt-BR" dirty="0" smtClean="0">
                <a:solidFill>
                  <a:schemeClr val="bg1"/>
                </a:solidFill>
              </a:rPr>
              <a:t>aneiro/2019 à março/2020 - 15 meses </a:t>
            </a:r>
          </a:p>
          <a:p>
            <a:pPr algn="l"/>
            <a:r>
              <a:rPr lang="pt-BR" dirty="0" smtClean="0">
                <a:solidFill>
                  <a:schemeClr val="bg1"/>
                </a:solidFill>
              </a:rPr>
              <a:t>Proposta Aprovada </a:t>
            </a:r>
            <a:r>
              <a:rPr lang="pt-BR" dirty="0" smtClean="0">
                <a:solidFill>
                  <a:schemeClr val="bg1"/>
                </a:solidFill>
              </a:rPr>
              <a:t>: todos os </a:t>
            </a:r>
            <a:r>
              <a:rPr lang="pt-BR" dirty="0" smtClean="0">
                <a:solidFill>
                  <a:schemeClr val="bg1"/>
                </a:solidFill>
              </a:rPr>
              <a:t>E</a:t>
            </a:r>
            <a:r>
              <a:rPr lang="pt-BR" dirty="0" smtClean="0">
                <a:solidFill>
                  <a:schemeClr val="bg1"/>
                </a:solidFill>
              </a:rPr>
              <a:t>stados crescerem, obrigatoriamente, </a:t>
            </a:r>
            <a:r>
              <a:rPr lang="pt-BR" dirty="0" smtClean="0">
                <a:solidFill>
                  <a:srgbClr val="FF0000"/>
                </a:solidFill>
              </a:rPr>
              <a:t>30%  </a:t>
            </a:r>
            <a:r>
              <a:rPr lang="pt-BR" dirty="0">
                <a:solidFill>
                  <a:schemeClr val="bg1"/>
                </a:solidFill>
              </a:rPr>
              <a:t>d</a:t>
            </a:r>
            <a:r>
              <a:rPr lang="pt-BR" dirty="0" smtClean="0">
                <a:solidFill>
                  <a:schemeClr val="bg1"/>
                </a:solidFill>
              </a:rPr>
              <a:t>o número total de seus municípios.</a:t>
            </a:r>
            <a:r>
              <a:rPr lang="pt-BR" b="1" dirty="0" smtClean="0">
                <a:solidFill>
                  <a:schemeClr val="bg1"/>
                </a:solidFill>
              </a:rPr>
              <a:t> </a:t>
            </a:r>
            <a:endParaRPr lang="pt-BR" b="1" dirty="0" smtClean="0">
              <a:solidFill>
                <a:schemeClr val="bg1"/>
              </a:solidFill>
            </a:endParaRPr>
          </a:p>
          <a:p>
            <a:pPr algn="l"/>
            <a:r>
              <a:rPr lang="pt-BR" b="1" dirty="0" smtClean="0">
                <a:solidFill>
                  <a:schemeClr val="bg1"/>
                </a:solidFill>
              </a:rPr>
              <a:t>D</a:t>
            </a:r>
            <a:r>
              <a:rPr lang="pt-BR" b="1" dirty="0" smtClean="0">
                <a:solidFill>
                  <a:schemeClr val="bg1"/>
                </a:solidFill>
              </a:rPr>
              <a:t>esses</a:t>
            </a:r>
            <a:r>
              <a:rPr lang="pt-BR" b="1" dirty="0" smtClean="0">
                <a:solidFill>
                  <a:srgbClr val="FF0000"/>
                </a:solidFill>
              </a:rPr>
              <a:t> </a:t>
            </a:r>
            <a:r>
              <a:rPr lang="pt-BR" sz="3200" b="1" dirty="0" smtClean="0">
                <a:solidFill>
                  <a:srgbClr val="FF0000"/>
                </a:solidFill>
              </a:rPr>
              <a:t>30%</a:t>
            </a:r>
            <a:r>
              <a:rPr lang="pt-BR" b="1" dirty="0" smtClean="0">
                <a:solidFill>
                  <a:srgbClr val="FF0000"/>
                </a:solidFill>
              </a:rPr>
              <a:t> </a:t>
            </a:r>
            <a:r>
              <a:rPr lang="pt-BR" b="1" dirty="0" smtClean="0">
                <a:solidFill>
                  <a:schemeClr val="bg1"/>
                </a:solidFill>
              </a:rPr>
              <a:t>,</a:t>
            </a:r>
            <a:r>
              <a:rPr lang="pt-BR" b="1" dirty="0" smtClean="0">
                <a:solidFill>
                  <a:srgbClr val="FF0000"/>
                </a:solidFill>
              </a:rPr>
              <a:t> </a:t>
            </a:r>
            <a:r>
              <a:rPr lang="pt-BR" b="1" dirty="0" smtClean="0">
                <a:solidFill>
                  <a:schemeClr val="bg1"/>
                </a:solidFill>
              </a:rPr>
              <a:t>obrigatoriamente,</a:t>
            </a:r>
            <a:r>
              <a:rPr lang="pt-BR" b="1" dirty="0" smtClean="0">
                <a:solidFill>
                  <a:srgbClr val="FF0000"/>
                </a:solidFill>
              </a:rPr>
              <a:t> </a:t>
            </a:r>
            <a:r>
              <a:rPr lang="pt-BR" sz="3600" b="1" dirty="0" smtClean="0">
                <a:solidFill>
                  <a:srgbClr val="FF0000"/>
                </a:solidFill>
              </a:rPr>
              <a:t>20%</a:t>
            </a:r>
            <a:r>
              <a:rPr lang="pt-BR" b="1" dirty="0" smtClean="0">
                <a:solidFill>
                  <a:srgbClr val="FF0000"/>
                </a:solidFill>
              </a:rPr>
              <a:t>  </a:t>
            </a:r>
            <a:r>
              <a:rPr lang="pt-BR" b="1" dirty="0" smtClean="0">
                <a:solidFill>
                  <a:schemeClr val="bg1"/>
                </a:solidFill>
              </a:rPr>
              <a:t>deverão ser municípios </a:t>
            </a:r>
            <a:endParaRPr lang="pt-BR" b="1" dirty="0" smtClean="0">
              <a:solidFill>
                <a:schemeClr val="bg1"/>
              </a:solidFill>
            </a:endParaRPr>
          </a:p>
          <a:p>
            <a:pPr algn="l"/>
            <a:r>
              <a:rPr lang="pt-BR" b="1" dirty="0" smtClean="0">
                <a:solidFill>
                  <a:srgbClr val="FFC000"/>
                </a:solidFill>
              </a:rPr>
              <a:t>c</a:t>
            </a:r>
            <a:r>
              <a:rPr lang="pt-BR" b="1" dirty="0" smtClean="0">
                <a:solidFill>
                  <a:srgbClr val="FFC000"/>
                </a:solidFill>
              </a:rPr>
              <a:t>om o maior número de eleitores do estado. </a:t>
            </a:r>
          </a:p>
          <a:p>
            <a:pPr algn="l"/>
            <a:endParaRPr lang="pt-BR" dirty="0">
              <a:solidFill>
                <a:schemeClr val="bg1"/>
              </a:solidFill>
            </a:endParaRPr>
          </a:p>
        </p:txBody>
      </p:sp>
    </p:spTree>
    <p:extLst>
      <p:ext uri="{BB962C8B-B14F-4D97-AF65-F5344CB8AC3E}">
        <p14:creationId xmlns:p14="http://schemas.microsoft.com/office/powerpoint/2010/main" xmlns="" val="12785724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cxnSp>
        <p:nvCxnSpPr>
          <p:cNvPr id="4" name="Conector reto 3"/>
          <p:cNvCxnSpPr/>
          <p:nvPr/>
        </p:nvCxnSpPr>
        <p:spPr>
          <a:xfrm>
            <a:off x="877933" y="1515268"/>
            <a:ext cx="17417" cy="3723482"/>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6" name="Título 1">
            <a:extLst>
              <a:ext uri="{FF2B5EF4-FFF2-40B4-BE49-F238E27FC236}">
                <a16:creationId xmlns:a16="http://schemas.microsoft.com/office/drawing/2014/main" xmlns="" id="{1C30F1B4-EC4F-4FDB-B580-C460047569D5}"/>
              </a:ext>
            </a:extLst>
          </p:cNvPr>
          <p:cNvSpPr txBox="1">
            <a:spLocks/>
          </p:cNvSpPr>
          <p:nvPr/>
        </p:nvSpPr>
        <p:spPr>
          <a:xfrm>
            <a:off x="647700" y="-73024"/>
            <a:ext cx="78867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pt-BR" dirty="0" smtClean="0">
                <a:solidFill>
                  <a:schemeClr val="bg1"/>
                </a:solidFill>
              </a:rPr>
              <a:t>METAS:</a:t>
            </a:r>
            <a:endParaRPr lang="pt-BR" dirty="0">
              <a:solidFill>
                <a:schemeClr val="bg1"/>
              </a:solidFill>
            </a:endParaRPr>
          </a:p>
        </p:txBody>
      </p:sp>
      <p:sp>
        <p:nvSpPr>
          <p:cNvPr id="9" name="Espaço Reservado para Conteúdo 2">
            <a:extLst>
              <a:ext uri="{FF2B5EF4-FFF2-40B4-BE49-F238E27FC236}">
                <a16:creationId xmlns:a16="http://schemas.microsoft.com/office/drawing/2014/main" xmlns="" id="{6766BE55-10B2-4419-B4DC-72851D10218D}"/>
              </a:ext>
            </a:extLst>
          </p:cNvPr>
          <p:cNvSpPr txBox="1">
            <a:spLocks/>
          </p:cNvSpPr>
          <p:nvPr/>
        </p:nvSpPr>
        <p:spPr>
          <a:xfrm>
            <a:off x="1000125" y="1149531"/>
            <a:ext cx="7877175" cy="4696235"/>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pt-BR" b="1" dirty="0" smtClean="0">
              <a:solidFill>
                <a:schemeClr val="bg1"/>
              </a:solidFill>
            </a:endParaRPr>
          </a:p>
          <a:p>
            <a:pPr algn="l"/>
            <a:r>
              <a:rPr lang="pt-BR" b="1" dirty="0" smtClean="0">
                <a:solidFill>
                  <a:srgbClr val="FFC000"/>
                </a:solidFill>
              </a:rPr>
              <a:t>ATINGIR A MARCA DE 250.000  </a:t>
            </a:r>
            <a:r>
              <a:rPr lang="pt-BR" b="1" dirty="0" smtClean="0">
                <a:solidFill>
                  <a:srgbClr val="FFC000"/>
                </a:solidFill>
              </a:rPr>
              <a:t>FILIADOS NO PAÍS</a:t>
            </a:r>
            <a:endParaRPr lang="pt-BR" dirty="0" smtClean="0">
              <a:solidFill>
                <a:srgbClr val="FFC000"/>
              </a:solidFill>
            </a:endParaRPr>
          </a:p>
          <a:p>
            <a:pPr algn="l"/>
            <a:r>
              <a:rPr lang="pt-BR" b="1" dirty="0" smtClean="0">
                <a:solidFill>
                  <a:schemeClr val="bg1"/>
                </a:solidFill>
              </a:rPr>
              <a:t>Crescermos, até março de 2010,  </a:t>
            </a:r>
            <a:r>
              <a:rPr lang="pt-BR" sz="2800" b="1" dirty="0" smtClean="0">
                <a:solidFill>
                  <a:srgbClr val="C00000"/>
                </a:solidFill>
              </a:rPr>
              <a:t>35% </a:t>
            </a:r>
            <a:r>
              <a:rPr lang="pt-BR" b="1" dirty="0" smtClean="0">
                <a:solidFill>
                  <a:schemeClr val="bg1"/>
                </a:solidFill>
              </a:rPr>
              <a:t>o número </a:t>
            </a:r>
            <a:r>
              <a:rPr lang="pt-BR" b="1" dirty="0" smtClean="0">
                <a:solidFill>
                  <a:schemeClr val="bg1"/>
                </a:solidFill>
              </a:rPr>
              <a:t>atual de filiados : 187.128 </a:t>
            </a:r>
            <a:endParaRPr lang="pt-BR" b="1" dirty="0" smtClean="0">
              <a:solidFill>
                <a:schemeClr val="bg1"/>
              </a:solidFill>
            </a:endParaRPr>
          </a:p>
          <a:p>
            <a:pPr algn="l"/>
            <a:r>
              <a:rPr lang="pt-BR" b="1" dirty="0" smtClean="0">
                <a:solidFill>
                  <a:srgbClr val="FFC000"/>
                </a:solidFill>
              </a:rPr>
              <a:t>O NÚMERO ATUAL </a:t>
            </a:r>
            <a:r>
              <a:rPr lang="pt-BR" b="1" dirty="0" smtClean="0">
                <a:solidFill>
                  <a:srgbClr val="FFC000"/>
                </a:solidFill>
              </a:rPr>
              <a:t>DE MULHERES FILIADAS </a:t>
            </a:r>
            <a:r>
              <a:rPr lang="pt-BR" b="1" dirty="0" smtClean="0">
                <a:solidFill>
                  <a:srgbClr val="FFC000"/>
                </a:solidFill>
              </a:rPr>
              <a:t>: 83.349 </a:t>
            </a:r>
            <a:endParaRPr lang="pt-BR" dirty="0" smtClean="0">
              <a:solidFill>
                <a:srgbClr val="FFC000"/>
              </a:solidFill>
            </a:endParaRPr>
          </a:p>
          <a:p>
            <a:pPr algn="l"/>
            <a:r>
              <a:rPr lang="pt-BR" dirty="0" smtClean="0">
                <a:solidFill>
                  <a:schemeClr val="bg1"/>
                </a:solidFill>
              </a:rPr>
              <a:t>A</a:t>
            </a:r>
            <a:r>
              <a:rPr lang="pt-BR" dirty="0" smtClean="0">
                <a:solidFill>
                  <a:schemeClr val="bg1"/>
                </a:solidFill>
              </a:rPr>
              <a:t>té </a:t>
            </a:r>
            <a:r>
              <a:rPr lang="pt-BR" dirty="0" smtClean="0">
                <a:solidFill>
                  <a:schemeClr val="bg1"/>
                </a:solidFill>
              </a:rPr>
              <a:t>março de 2020 , dentro das filiações de mulheres </a:t>
            </a:r>
            <a:r>
              <a:rPr lang="pt-BR" dirty="0" smtClean="0">
                <a:solidFill>
                  <a:schemeClr val="bg1"/>
                </a:solidFill>
              </a:rPr>
              <a:t>,</a:t>
            </a:r>
          </a:p>
          <a:p>
            <a:pPr algn="l"/>
            <a:r>
              <a:rPr lang="pt-BR" dirty="0" smtClean="0">
                <a:solidFill>
                  <a:schemeClr val="bg1"/>
                </a:solidFill>
              </a:rPr>
              <a:t>ter obrigatoriamente , </a:t>
            </a:r>
            <a:r>
              <a:rPr lang="pt-BR" dirty="0" smtClean="0">
                <a:solidFill>
                  <a:schemeClr val="accent2"/>
                </a:solidFill>
              </a:rPr>
              <a:t>1 VEZ E MEIA </a:t>
            </a:r>
            <a:r>
              <a:rPr lang="pt-BR" dirty="0" smtClean="0">
                <a:solidFill>
                  <a:schemeClr val="bg1"/>
                </a:solidFill>
              </a:rPr>
              <a:t>o número necessário de pré-candidatas para a </a:t>
            </a:r>
            <a:r>
              <a:rPr lang="pt-BR" dirty="0" smtClean="0">
                <a:solidFill>
                  <a:schemeClr val="accent2"/>
                </a:solidFill>
              </a:rPr>
              <a:t>CHAPA PURA</a:t>
            </a:r>
            <a:r>
              <a:rPr lang="pt-BR" dirty="0" smtClean="0">
                <a:solidFill>
                  <a:schemeClr val="bg1"/>
                </a:solidFill>
              </a:rPr>
              <a:t>, de cada Município organizado.</a:t>
            </a:r>
          </a:p>
          <a:p>
            <a:pPr algn="l"/>
            <a:endParaRPr lang="pt-BR" dirty="0" smtClean="0">
              <a:solidFill>
                <a:schemeClr val="bg1"/>
              </a:solidFill>
            </a:endParaRPr>
          </a:p>
          <a:p>
            <a:pPr algn="l"/>
            <a:endParaRPr lang="pt-BR" dirty="0">
              <a:solidFill>
                <a:schemeClr val="bg1"/>
              </a:solidFill>
            </a:endParaRPr>
          </a:p>
        </p:txBody>
      </p:sp>
    </p:spTree>
    <p:extLst>
      <p:ext uri="{BB962C8B-B14F-4D97-AF65-F5344CB8AC3E}">
        <p14:creationId xmlns:p14="http://schemas.microsoft.com/office/powerpoint/2010/main" xmlns="" val="290452823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6" name="Título 1">
            <a:extLst>
              <a:ext uri="{FF2B5EF4-FFF2-40B4-BE49-F238E27FC236}">
                <a16:creationId xmlns:a16="http://schemas.microsoft.com/office/drawing/2014/main" xmlns="" id="{61A76A31-08AB-4755-9483-E3D2A0ADFCC0}"/>
              </a:ext>
            </a:extLst>
          </p:cNvPr>
          <p:cNvSpPr txBox="1">
            <a:spLocks/>
          </p:cNvSpPr>
          <p:nvPr/>
        </p:nvSpPr>
        <p:spPr>
          <a:xfrm>
            <a:off x="542925" y="228600"/>
            <a:ext cx="7877175" cy="201930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2800" dirty="0" smtClean="0">
                <a:solidFill>
                  <a:schemeClr val="bg1"/>
                </a:solidFill>
              </a:rPr>
              <a:t>ENTRE OS MOVIMENTOS DO DC MULHER DESTACAMOS: </a:t>
            </a:r>
            <a:r>
              <a:rPr lang="pt-BR" sz="2800" dirty="0" smtClean="0">
                <a:solidFill>
                  <a:schemeClr val="bg1"/>
                </a:solidFill>
              </a:rPr>
              <a:t>                             </a:t>
            </a:r>
            <a:endParaRPr lang="pt-BR" sz="2800" dirty="0" smtClean="0">
              <a:solidFill>
                <a:schemeClr val="bg1"/>
              </a:solidFill>
            </a:endParaRPr>
          </a:p>
          <a:p>
            <a:pPr algn="l"/>
            <a:r>
              <a:rPr lang="pt-BR" sz="2800" dirty="0">
                <a:solidFill>
                  <a:schemeClr val="bg1"/>
                </a:solidFill>
              </a:rPr>
              <a:t> </a:t>
            </a:r>
            <a:r>
              <a:rPr lang="pt-BR" sz="2800" dirty="0" smtClean="0">
                <a:solidFill>
                  <a:schemeClr val="bg1"/>
                </a:solidFill>
              </a:rPr>
              <a:t>                                       </a:t>
            </a:r>
            <a:br>
              <a:rPr lang="pt-BR" sz="2800" dirty="0" smtClean="0">
                <a:solidFill>
                  <a:schemeClr val="bg1"/>
                </a:solidFill>
              </a:rPr>
            </a:br>
            <a:r>
              <a:rPr lang="pt-BR" sz="2800" dirty="0" smtClean="0">
                <a:solidFill>
                  <a:schemeClr val="bg1"/>
                </a:solidFill>
              </a:rPr>
              <a:t/>
            </a:r>
            <a:br>
              <a:rPr lang="pt-BR" sz="2800" dirty="0" smtClean="0">
                <a:solidFill>
                  <a:schemeClr val="bg1"/>
                </a:solidFill>
              </a:rPr>
            </a:br>
            <a:endParaRPr lang="pt-BR" sz="2800" dirty="0">
              <a:solidFill>
                <a:schemeClr val="bg1"/>
              </a:solidFill>
            </a:endParaRPr>
          </a:p>
        </p:txBody>
      </p:sp>
      <p:sp>
        <p:nvSpPr>
          <p:cNvPr id="7" name="Título 1">
            <a:extLst>
              <a:ext uri="{FF2B5EF4-FFF2-40B4-BE49-F238E27FC236}">
                <a16:creationId xmlns:a16="http://schemas.microsoft.com/office/drawing/2014/main" xmlns="" id="{61A76A31-08AB-4755-9483-E3D2A0ADFCC0}"/>
              </a:ext>
            </a:extLst>
          </p:cNvPr>
          <p:cNvSpPr txBox="1">
            <a:spLocks/>
          </p:cNvSpPr>
          <p:nvPr/>
        </p:nvSpPr>
        <p:spPr>
          <a:xfrm>
            <a:off x="868410" y="5299471"/>
            <a:ext cx="4429125" cy="914399"/>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2800" dirty="0" smtClean="0">
                <a:solidFill>
                  <a:srgbClr val="FFC000"/>
                </a:solidFill>
              </a:rPr>
              <a:t/>
            </a:r>
            <a:br>
              <a:rPr lang="pt-BR" sz="2800" dirty="0" smtClean="0">
                <a:solidFill>
                  <a:srgbClr val="FFC000"/>
                </a:solidFill>
              </a:rPr>
            </a:br>
            <a:r>
              <a:rPr lang="pt-BR" sz="2800" dirty="0" smtClean="0">
                <a:solidFill>
                  <a:srgbClr val="FFC000"/>
                </a:solidFill>
              </a:rPr>
              <a:t>Delegada </a:t>
            </a:r>
            <a:r>
              <a:rPr lang="pt-BR" sz="2800" dirty="0" smtClean="0">
                <a:solidFill>
                  <a:srgbClr val="FFC000"/>
                </a:solidFill>
              </a:rPr>
              <a:t>da </a:t>
            </a:r>
            <a:r>
              <a:rPr lang="pt-BR" sz="2800" dirty="0" smtClean="0">
                <a:solidFill>
                  <a:srgbClr val="FFC000"/>
                </a:solidFill>
              </a:rPr>
              <a:t>Mulher </a:t>
            </a:r>
            <a:r>
              <a:rPr lang="pt-BR" sz="2800" dirty="0" smtClean="0">
                <a:solidFill>
                  <a:srgbClr val="FFC000"/>
                </a:solidFill>
              </a:rPr>
              <a:t> </a:t>
            </a:r>
            <a:r>
              <a:rPr lang="pt-BR" sz="2800" dirty="0" smtClean="0">
                <a:solidFill>
                  <a:srgbClr val="FFC000"/>
                </a:solidFill>
              </a:rPr>
              <a:t>Diadema SP</a:t>
            </a:r>
            <a:endParaRPr lang="pt-BR" sz="2800" dirty="0">
              <a:solidFill>
                <a:srgbClr val="FFC000"/>
              </a:solidFill>
            </a:endParaRPr>
          </a:p>
        </p:txBody>
      </p:sp>
      <p:sp>
        <p:nvSpPr>
          <p:cNvPr id="8" name="Título 1">
            <a:extLst>
              <a:ext uri="{FF2B5EF4-FFF2-40B4-BE49-F238E27FC236}">
                <a16:creationId xmlns:a16="http://schemas.microsoft.com/office/drawing/2014/main" xmlns="" id="{61A76A31-08AB-4755-9483-E3D2A0ADFCC0}"/>
              </a:ext>
            </a:extLst>
          </p:cNvPr>
          <p:cNvSpPr txBox="1">
            <a:spLocks/>
          </p:cNvSpPr>
          <p:nvPr/>
        </p:nvSpPr>
        <p:spPr>
          <a:xfrm>
            <a:off x="868409" y="2509837"/>
            <a:ext cx="2505075" cy="289818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3200" dirty="0" smtClean="0">
                <a:solidFill>
                  <a:schemeClr val="bg1"/>
                </a:solidFill>
              </a:rPr>
              <a:t/>
            </a:r>
            <a:br>
              <a:rPr lang="pt-BR" sz="3200" dirty="0" smtClean="0">
                <a:solidFill>
                  <a:schemeClr val="bg1"/>
                </a:solidFill>
              </a:rPr>
            </a:br>
            <a:endParaRPr lang="pt-BR" sz="3200" dirty="0" smtClean="0">
              <a:solidFill>
                <a:schemeClr val="bg1"/>
              </a:solidFill>
            </a:endParaRPr>
          </a:p>
          <a:p>
            <a:pPr algn="l"/>
            <a:endParaRPr lang="pt-BR" sz="3200" dirty="0" smtClean="0">
              <a:solidFill>
                <a:schemeClr val="bg1"/>
              </a:solidFill>
            </a:endParaRPr>
          </a:p>
          <a:p>
            <a:pPr algn="l"/>
            <a:endParaRPr lang="pt-BR" sz="3200" dirty="0" smtClean="0">
              <a:solidFill>
                <a:schemeClr val="bg1"/>
              </a:solidFill>
            </a:endParaRPr>
          </a:p>
          <a:p>
            <a:pPr algn="l"/>
            <a:endParaRPr lang="pt-BR" sz="3200" dirty="0" smtClean="0">
              <a:solidFill>
                <a:schemeClr val="bg1"/>
              </a:solidFill>
            </a:endParaRPr>
          </a:p>
          <a:p>
            <a:pPr algn="l"/>
            <a:endParaRPr lang="pt-BR" sz="3200" dirty="0" smtClean="0">
              <a:solidFill>
                <a:schemeClr val="bg1"/>
              </a:solidFill>
            </a:endParaRPr>
          </a:p>
          <a:p>
            <a:pPr algn="l"/>
            <a:endParaRPr lang="pt-BR" sz="3200" dirty="0" smtClean="0">
              <a:solidFill>
                <a:schemeClr val="bg1"/>
              </a:solidFill>
            </a:endParaRPr>
          </a:p>
          <a:p>
            <a:pPr algn="l"/>
            <a:endParaRPr lang="pt-BR" sz="3200" dirty="0" smtClean="0">
              <a:solidFill>
                <a:schemeClr val="bg1"/>
              </a:solidFill>
            </a:endParaRPr>
          </a:p>
          <a:p>
            <a:pPr algn="l"/>
            <a:endParaRPr lang="pt-BR" sz="3200" dirty="0" smtClean="0">
              <a:solidFill>
                <a:schemeClr val="bg1"/>
              </a:solidFill>
            </a:endParaRPr>
          </a:p>
          <a:p>
            <a:pPr algn="l"/>
            <a:endParaRPr lang="pt-BR" sz="3200" dirty="0" smtClean="0">
              <a:solidFill>
                <a:schemeClr val="bg1"/>
              </a:solidFill>
            </a:endParaRPr>
          </a:p>
          <a:p>
            <a:pPr algn="l"/>
            <a:r>
              <a:rPr lang="pt-BR" sz="3200" dirty="0" smtClean="0">
                <a:solidFill>
                  <a:schemeClr val="bg1"/>
                </a:solidFill>
              </a:rPr>
              <a:t>A Defesa da Mulher Contra a Violência  </a:t>
            </a:r>
            <a:r>
              <a:rPr lang="pt-BR" sz="3200" dirty="0" err="1" smtClean="0">
                <a:solidFill>
                  <a:schemeClr val="bg1"/>
                </a:solidFill>
              </a:rPr>
              <a:t>Dra.</a:t>
            </a:r>
            <a:r>
              <a:rPr lang="pt-BR" sz="3200" dirty="0" smtClean="0">
                <a:solidFill>
                  <a:schemeClr val="bg1"/>
                </a:solidFill>
              </a:rPr>
              <a:t>Renata </a:t>
            </a:r>
            <a:r>
              <a:rPr lang="pt-BR" sz="3200" dirty="0" err="1">
                <a:solidFill>
                  <a:schemeClr val="bg1"/>
                </a:solidFill>
              </a:rPr>
              <a:t>C</a:t>
            </a:r>
            <a:r>
              <a:rPr lang="pt-BR" sz="3200" dirty="0" err="1" smtClean="0">
                <a:solidFill>
                  <a:schemeClr val="bg1"/>
                </a:solidFill>
              </a:rPr>
              <a:t>ruppi</a:t>
            </a:r>
            <a:r>
              <a:rPr lang="pt-BR" sz="3200" dirty="0" smtClean="0">
                <a:solidFill>
                  <a:schemeClr val="bg1"/>
                </a:solidFill>
              </a:rPr>
              <a:t> </a:t>
            </a:r>
            <a:br>
              <a:rPr lang="pt-BR" sz="3200" dirty="0" smtClean="0">
                <a:solidFill>
                  <a:schemeClr val="bg1"/>
                </a:solidFill>
              </a:rPr>
            </a:br>
            <a:endParaRPr lang="pt-BR" sz="3200" dirty="0">
              <a:solidFill>
                <a:schemeClr val="bg1"/>
              </a:solidFill>
            </a:endParaRPr>
          </a:p>
        </p:txBody>
      </p:sp>
      <p:cxnSp>
        <p:nvCxnSpPr>
          <p:cNvPr id="9" name="Conector reto 8"/>
          <p:cNvCxnSpPr/>
          <p:nvPr/>
        </p:nvCxnSpPr>
        <p:spPr>
          <a:xfrm flipH="1">
            <a:off x="666749" y="2197298"/>
            <a:ext cx="11160" cy="1993702"/>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pic>
        <p:nvPicPr>
          <p:cNvPr id="10" name="Imagem 9"/>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3895725" y="1711593"/>
            <a:ext cx="5248275" cy="3495675"/>
          </a:xfrm>
          <a:prstGeom prst="rect">
            <a:avLst/>
          </a:prstGeom>
        </p:spPr>
      </p:pic>
    </p:spTree>
    <p:extLst>
      <p:ext uri="{BB962C8B-B14F-4D97-AF65-F5344CB8AC3E}">
        <p14:creationId xmlns:p14="http://schemas.microsoft.com/office/powerpoint/2010/main" xmlns="" val="25769655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cxnSp>
        <p:nvCxnSpPr>
          <p:cNvPr id="4" name="Conector reto 3"/>
          <p:cNvCxnSpPr/>
          <p:nvPr/>
        </p:nvCxnSpPr>
        <p:spPr>
          <a:xfrm>
            <a:off x="877933" y="1515268"/>
            <a:ext cx="17417" cy="3723482"/>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6" name="Título 1">
            <a:extLst>
              <a:ext uri="{FF2B5EF4-FFF2-40B4-BE49-F238E27FC236}">
                <a16:creationId xmlns:a16="http://schemas.microsoft.com/office/drawing/2014/main" xmlns="" id="{1C30F1B4-EC4F-4FDB-B580-C460047569D5}"/>
              </a:ext>
            </a:extLst>
          </p:cNvPr>
          <p:cNvSpPr txBox="1">
            <a:spLocks/>
          </p:cNvSpPr>
          <p:nvPr/>
        </p:nvSpPr>
        <p:spPr>
          <a:xfrm>
            <a:off x="647700" y="-73024"/>
            <a:ext cx="78867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pt-BR" sz="4800" dirty="0" smtClean="0">
                <a:solidFill>
                  <a:schemeClr val="bg1"/>
                </a:solidFill>
              </a:rPr>
              <a:t>METAS</a:t>
            </a:r>
            <a:r>
              <a:rPr lang="pt-BR" dirty="0" smtClean="0">
                <a:solidFill>
                  <a:schemeClr val="bg1"/>
                </a:solidFill>
              </a:rPr>
              <a:t>:</a:t>
            </a:r>
            <a:endParaRPr lang="pt-BR" dirty="0">
              <a:solidFill>
                <a:schemeClr val="bg1"/>
              </a:solidFill>
            </a:endParaRPr>
          </a:p>
        </p:txBody>
      </p:sp>
      <p:sp>
        <p:nvSpPr>
          <p:cNvPr id="7" name="Espaço Reservado para Conteúdo 2">
            <a:extLst>
              <a:ext uri="{FF2B5EF4-FFF2-40B4-BE49-F238E27FC236}">
                <a16:creationId xmlns:a16="http://schemas.microsoft.com/office/drawing/2014/main" xmlns="" id="{6766BE55-10B2-4419-B4DC-72851D10218D}"/>
              </a:ext>
            </a:extLst>
          </p:cNvPr>
          <p:cNvSpPr txBox="1">
            <a:spLocks/>
          </p:cNvSpPr>
          <p:nvPr/>
        </p:nvSpPr>
        <p:spPr>
          <a:xfrm>
            <a:off x="981075" y="1047750"/>
            <a:ext cx="7943850" cy="520759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pt-BR" sz="2000" dirty="0" smtClean="0">
              <a:solidFill>
                <a:schemeClr val="bg1"/>
              </a:solidFill>
            </a:endParaRPr>
          </a:p>
          <a:p>
            <a:pPr algn="l"/>
            <a:r>
              <a:rPr lang="pt-BR" sz="2000" dirty="0" smtClean="0">
                <a:solidFill>
                  <a:schemeClr val="bg1"/>
                </a:solidFill>
              </a:rPr>
              <a:t>DISPUTAR AS ELEIÇÕES MUNICIPAIS DE 2020 EM TODOS OS MUNICIPIOS </a:t>
            </a:r>
            <a:r>
              <a:rPr lang="pt-BR" sz="2000" dirty="0" smtClean="0">
                <a:solidFill>
                  <a:schemeClr val="bg1"/>
                </a:solidFill>
              </a:rPr>
              <a:t>ORGANIZADOS, COM ENFASE AO CARGO MAJORITÁRIO</a:t>
            </a:r>
            <a:endParaRPr lang="pt-BR" sz="2000" dirty="0" smtClean="0">
              <a:solidFill>
                <a:schemeClr val="bg1"/>
              </a:solidFill>
            </a:endParaRPr>
          </a:p>
          <a:p>
            <a:pPr algn="l"/>
            <a:endParaRPr lang="pt-BR" sz="2000" dirty="0" smtClean="0">
              <a:solidFill>
                <a:schemeClr val="bg1"/>
              </a:solidFill>
            </a:endParaRPr>
          </a:p>
          <a:p>
            <a:pPr algn="l"/>
            <a:r>
              <a:rPr lang="pt-BR" sz="2000" dirty="0" smtClean="0">
                <a:solidFill>
                  <a:schemeClr val="bg1"/>
                </a:solidFill>
              </a:rPr>
              <a:t>PRÉ – CANDIDATOS CONSCIENTIZADOS E COM PROJETOS POLITICOS </a:t>
            </a:r>
          </a:p>
          <a:p>
            <a:pPr algn="l"/>
            <a:endParaRPr lang="pt-BR" sz="2000" dirty="0" smtClean="0">
              <a:solidFill>
                <a:schemeClr val="bg1"/>
              </a:solidFill>
            </a:endParaRPr>
          </a:p>
          <a:p>
            <a:pPr algn="l"/>
            <a:r>
              <a:rPr lang="pt-BR" sz="2000" dirty="0" smtClean="0">
                <a:solidFill>
                  <a:schemeClr val="bg1"/>
                </a:solidFill>
              </a:rPr>
              <a:t>Paralelamente a expansão municipal e  ao aumento de  filiados, faremos ações objetivas de busca de candidatas (os) de 2016/2018, com votação.</a:t>
            </a:r>
          </a:p>
          <a:p>
            <a:pPr algn="l"/>
            <a:endParaRPr lang="pt-BR" sz="2000" dirty="0" smtClean="0">
              <a:solidFill>
                <a:schemeClr val="bg1"/>
              </a:solidFill>
            </a:endParaRPr>
          </a:p>
          <a:p>
            <a:pPr algn="l"/>
            <a:r>
              <a:rPr lang="pt-BR" sz="2000" dirty="0" smtClean="0">
                <a:solidFill>
                  <a:schemeClr val="accent2">
                    <a:lumMod val="60000"/>
                    <a:lumOff val="40000"/>
                  </a:schemeClr>
                </a:solidFill>
              </a:rPr>
              <a:t>FORMAR LÍDERES E CANDIDATOS  PARA ESTA MISSÃO, A PARTIR DE JANEIRO DE 2019 </a:t>
            </a:r>
            <a:r>
              <a:rPr lang="pt-BR" sz="2000" dirty="0" smtClean="0">
                <a:solidFill>
                  <a:schemeClr val="accent2">
                    <a:lumMod val="60000"/>
                    <a:lumOff val="40000"/>
                  </a:schemeClr>
                </a:solidFill>
              </a:rPr>
              <a:t>ATRAVES </a:t>
            </a:r>
            <a:endParaRPr lang="pt-BR" sz="2000" dirty="0" smtClean="0">
              <a:solidFill>
                <a:schemeClr val="accent2">
                  <a:lumMod val="60000"/>
                  <a:lumOff val="40000"/>
                </a:schemeClr>
              </a:solidFill>
            </a:endParaRPr>
          </a:p>
          <a:p>
            <a:pPr algn="l"/>
            <a:endParaRPr lang="pt-BR" sz="2000" dirty="0" smtClean="0">
              <a:solidFill>
                <a:schemeClr val="accent2">
                  <a:lumMod val="60000"/>
                  <a:lumOff val="40000"/>
                </a:schemeClr>
              </a:solidFill>
            </a:endParaRPr>
          </a:p>
        </p:txBody>
      </p:sp>
    </p:spTree>
    <p:extLst>
      <p:ext uri="{BB962C8B-B14F-4D97-AF65-F5344CB8AC3E}">
        <p14:creationId xmlns:p14="http://schemas.microsoft.com/office/powerpoint/2010/main" xmlns="" val="15827184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366068" cy="6858000"/>
          </a:xfrm>
          <a:prstGeom prst="rect">
            <a:avLst/>
          </a:prstGeom>
        </p:spPr>
      </p:pic>
      <p:cxnSp>
        <p:nvCxnSpPr>
          <p:cNvPr id="4" name="Conector reto 3"/>
          <p:cNvCxnSpPr/>
          <p:nvPr/>
        </p:nvCxnSpPr>
        <p:spPr>
          <a:xfrm>
            <a:off x="896983" y="1715293"/>
            <a:ext cx="45992" cy="4152107"/>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6" name="Título 1">
            <a:extLst>
              <a:ext uri="{FF2B5EF4-FFF2-40B4-BE49-F238E27FC236}">
                <a16:creationId xmlns:a16="http://schemas.microsoft.com/office/drawing/2014/main" xmlns="" id="{1C30F1B4-EC4F-4FDB-B580-C460047569D5}"/>
              </a:ext>
            </a:extLst>
          </p:cNvPr>
          <p:cNvSpPr txBox="1">
            <a:spLocks/>
          </p:cNvSpPr>
          <p:nvPr/>
        </p:nvSpPr>
        <p:spPr>
          <a:xfrm>
            <a:off x="647700" y="-73024"/>
            <a:ext cx="7886700" cy="165363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pt-BR" sz="4400" dirty="0" smtClean="0">
                <a:solidFill>
                  <a:schemeClr val="bg1"/>
                </a:solidFill>
              </a:rPr>
              <a:t>METAS OBRIGATÓRIAS </a:t>
            </a:r>
            <a:endParaRPr lang="pt-BR" sz="4400" dirty="0">
              <a:solidFill>
                <a:schemeClr val="bg1"/>
              </a:solidFill>
            </a:endParaRPr>
          </a:p>
        </p:txBody>
      </p:sp>
      <p:sp>
        <p:nvSpPr>
          <p:cNvPr id="8" name="Espaço Reservado para Conteúdo 2">
            <a:extLst>
              <a:ext uri="{FF2B5EF4-FFF2-40B4-BE49-F238E27FC236}">
                <a16:creationId xmlns:a16="http://schemas.microsoft.com/office/drawing/2014/main" xmlns="" id="{6766BE55-10B2-4419-B4DC-72851D10218D}"/>
              </a:ext>
            </a:extLst>
          </p:cNvPr>
          <p:cNvSpPr txBox="1">
            <a:spLocks/>
          </p:cNvSpPr>
          <p:nvPr/>
        </p:nvSpPr>
        <p:spPr>
          <a:xfrm>
            <a:off x="1047750" y="1293223"/>
            <a:ext cx="7915275" cy="496470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endParaRPr lang="pt-BR" dirty="0" smtClean="0">
              <a:solidFill>
                <a:schemeClr val="bg1"/>
              </a:solidFill>
            </a:endParaRPr>
          </a:p>
          <a:p>
            <a:pPr algn="l"/>
            <a:r>
              <a:rPr lang="pt-BR" b="1" dirty="0" smtClean="0">
                <a:solidFill>
                  <a:schemeClr val="accent2">
                    <a:lumMod val="60000"/>
                    <a:lumOff val="40000"/>
                  </a:schemeClr>
                </a:solidFill>
              </a:rPr>
              <a:t>AVALIAÇÃO TRIMESTRAL DE DESEMPENHO </a:t>
            </a:r>
          </a:p>
          <a:p>
            <a:pPr algn="l"/>
            <a:r>
              <a:rPr lang="pt-BR" dirty="0" smtClean="0">
                <a:solidFill>
                  <a:schemeClr val="bg1"/>
                </a:solidFill>
              </a:rPr>
              <a:t>Com novas </a:t>
            </a:r>
            <a:r>
              <a:rPr lang="pt-BR" dirty="0" err="1" smtClean="0">
                <a:solidFill>
                  <a:schemeClr val="bg1"/>
                </a:solidFill>
              </a:rPr>
              <a:t>Lí</a:t>
            </a:r>
            <a:r>
              <a:rPr lang="pt-BR" dirty="0" err="1" smtClean="0">
                <a:solidFill>
                  <a:schemeClr val="bg1"/>
                </a:solidFill>
              </a:rPr>
              <a:t>deranças</a:t>
            </a:r>
            <a:r>
              <a:rPr lang="pt-BR" dirty="0" smtClean="0">
                <a:solidFill>
                  <a:schemeClr val="bg1"/>
                </a:solidFill>
              </a:rPr>
              <a:t> </a:t>
            </a:r>
            <a:r>
              <a:rPr lang="pt-BR" dirty="0" smtClean="0">
                <a:solidFill>
                  <a:schemeClr val="bg1"/>
                </a:solidFill>
              </a:rPr>
              <a:t>E</a:t>
            </a:r>
            <a:r>
              <a:rPr lang="pt-BR" dirty="0" smtClean="0">
                <a:solidFill>
                  <a:schemeClr val="bg1"/>
                </a:solidFill>
              </a:rPr>
              <a:t>staduais </a:t>
            </a:r>
            <a:r>
              <a:rPr lang="pt-BR" dirty="0" smtClean="0">
                <a:solidFill>
                  <a:schemeClr val="bg1"/>
                </a:solidFill>
              </a:rPr>
              <a:t>e </a:t>
            </a:r>
            <a:r>
              <a:rPr lang="pt-BR" dirty="0" smtClean="0">
                <a:solidFill>
                  <a:schemeClr val="bg1"/>
                </a:solidFill>
              </a:rPr>
              <a:t>Municipais</a:t>
            </a:r>
            <a:r>
              <a:rPr lang="pt-BR" dirty="0" smtClean="0">
                <a:solidFill>
                  <a:schemeClr val="bg1"/>
                </a:solidFill>
              </a:rPr>
              <a:t>, para </a:t>
            </a:r>
            <a:r>
              <a:rPr lang="pt-BR" dirty="0" smtClean="0">
                <a:solidFill>
                  <a:schemeClr val="bg1"/>
                </a:solidFill>
              </a:rPr>
              <a:t>atingirmos as METAS aprovadas, para as </a:t>
            </a:r>
            <a:r>
              <a:rPr lang="pt-BR" dirty="0" smtClean="0">
                <a:solidFill>
                  <a:schemeClr val="bg1"/>
                </a:solidFill>
              </a:rPr>
              <a:t>Eleições </a:t>
            </a:r>
            <a:r>
              <a:rPr lang="pt-BR" dirty="0" smtClean="0">
                <a:solidFill>
                  <a:schemeClr val="bg1"/>
                </a:solidFill>
              </a:rPr>
              <a:t>Municipais de </a:t>
            </a:r>
            <a:r>
              <a:rPr lang="pt-BR" dirty="0" smtClean="0">
                <a:solidFill>
                  <a:schemeClr val="bg1"/>
                </a:solidFill>
              </a:rPr>
              <a:t>2020:</a:t>
            </a:r>
            <a:endParaRPr lang="pt-BR" dirty="0" smtClean="0">
              <a:solidFill>
                <a:schemeClr val="bg1"/>
              </a:solidFill>
            </a:endParaRPr>
          </a:p>
          <a:p>
            <a:pPr algn="l"/>
            <a:endParaRPr lang="pt-BR" dirty="0" smtClean="0">
              <a:solidFill>
                <a:schemeClr val="bg1"/>
              </a:solidFill>
            </a:endParaRPr>
          </a:p>
          <a:p>
            <a:pPr algn="l"/>
            <a:r>
              <a:rPr lang="pt-BR" dirty="0" smtClean="0">
                <a:solidFill>
                  <a:schemeClr val="bg1"/>
                </a:solidFill>
              </a:rPr>
              <a:t>ELEIÇÕES FUNDAMENTAIS PARA SUPERARMOS A CLAUSULA </a:t>
            </a:r>
            <a:r>
              <a:rPr lang="pt-BR" dirty="0" smtClean="0">
                <a:solidFill>
                  <a:schemeClr val="bg1"/>
                </a:solidFill>
              </a:rPr>
              <a:t>                 </a:t>
            </a:r>
          </a:p>
          <a:p>
            <a:pPr algn="l"/>
            <a:r>
              <a:rPr lang="pt-BR" dirty="0" smtClean="0">
                <a:solidFill>
                  <a:schemeClr val="bg1"/>
                </a:solidFill>
              </a:rPr>
              <a:t> </a:t>
            </a:r>
            <a:r>
              <a:rPr lang="pt-BR" dirty="0" smtClean="0">
                <a:solidFill>
                  <a:schemeClr val="bg1"/>
                </a:solidFill>
              </a:rPr>
              <a:t>                               </a:t>
            </a:r>
            <a:r>
              <a:rPr lang="pt-BR" dirty="0" smtClean="0">
                <a:solidFill>
                  <a:schemeClr val="bg1"/>
                </a:solidFill>
              </a:rPr>
              <a:t>DE </a:t>
            </a:r>
            <a:r>
              <a:rPr lang="pt-BR" dirty="0" smtClean="0">
                <a:solidFill>
                  <a:schemeClr val="bg1"/>
                </a:solidFill>
              </a:rPr>
              <a:t>BARREIRA DE </a:t>
            </a:r>
            <a:r>
              <a:rPr lang="pt-BR" dirty="0" smtClean="0">
                <a:solidFill>
                  <a:schemeClr val="bg1"/>
                </a:solidFill>
              </a:rPr>
              <a:t>2022,</a:t>
            </a:r>
            <a:endParaRPr lang="pt-BR" dirty="0" smtClean="0">
              <a:solidFill>
                <a:schemeClr val="bg1"/>
              </a:solidFill>
            </a:endParaRPr>
          </a:p>
          <a:p>
            <a:pPr algn="l"/>
            <a:endParaRPr lang="pt-BR" dirty="0" smtClean="0">
              <a:solidFill>
                <a:schemeClr val="bg1"/>
              </a:solidFill>
            </a:endParaRPr>
          </a:p>
          <a:p>
            <a:pPr algn="l"/>
            <a:r>
              <a:rPr lang="pt-BR" dirty="0" smtClean="0">
                <a:solidFill>
                  <a:schemeClr val="accent2">
                    <a:lumMod val="60000"/>
                    <a:lumOff val="40000"/>
                  </a:schemeClr>
                </a:solidFill>
              </a:rPr>
              <a:t>A  AVALIAÇÃO DE DESEMPENHO MUNICIPAL E </a:t>
            </a:r>
            <a:r>
              <a:rPr lang="pt-BR" dirty="0" smtClean="0">
                <a:solidFill>
                  <a:schemeClr val="accent2">
                    <a:lumMod val="60000"/>
                    <a:lumOff val="40000"/>
                  </a:schemeClr>
                </a:solidFill>
              </a:rPr>
              <a:t>ESTADUAL, </a:t>
            </a:r>
            <a:r>
              <a:rPr lang="pt-BR" dirty="0" smtClean="0">
                <a:solidFill>
                  <a:schemeClr val="accent2">
                    <a:lumMod val="60000"/>
                    <a:lumOff val="40000"/>
                  </a:schemeClr>
                </a:solidFill>
              </a:rPr>
              <a:t>SERÁ </a:t>
            </a:r>
            <a:r>
              <a:rPr lang="pt-BR" dirty="0" smtClean="0">
                <a:solidFill>
                  <a:schemeClr val="accent2">
                    <a:lumMod val="60000"/>
                    <a:lumOff val="40000"/>
                  </a:schemeClr>
                </a:solidFill>
              </a:rPr>
              <a:t>TRIMESTRAL, </a:t>
            </a:r>
            <a:r>
              <a:rPr lang="pt-BR" dirty="0" smtClean="0">
                <a:solidFill>
                  <a:schemeClr val="accent2">
                    <a:lumMod val="60000"/>
                    <a:lumOff val="40000"/>
                  </a:schemeClr>
                </a:solidFill>
              </a:rPr>
              <a:t>DE JANEIRO DE 2019 </a:t>
            </a:r>
            <a:r>
              <a:rPr lang="pt-BR" dirty="0" smtClean="0">
                <a:solidFill>
                  <a:schemeClr val="accent2">
                    <a:lumMod val="60000"/>
                    <a:lumOff val="40000"/>
                  </a:schemeClr>
                </a:solidFill>
              </a:rPr>
              <a:t>, </a:t>
            </a:r>
            <a:r>
              <a:rPr lang="pt-BR" dirty="0" smtClean="0">
                <a:solidFill>
                  <a:schemeClr val="accent2">
                    <a:lumMod val="60000"/>
                    <a:lumOff val="40000"/>
                  </a:schemeClr>
                </a:solidFill>
              </a:rPr>
              <a:t>A MARÇO DE 2020  </a:t>
            </a:r>
          </a:p>
          <a:p>
            <a:pPr algn="l"/>
            <a:endParaRPr lang="pt-BR" dirty="0">
              <a:solidFill>
                <a:schemeClr val="accent2">
                  <a:lumMod val="60000"/>
                  <a:lumOff val="40000"/>
                </a:schemeClr>
              </a:solidFill>
            </a:endParaRPr>
          </a:p>
        </p:txBody>
      </p:sp>
    </p:spTree>
    <p:extLst>
      <p:ext uri="{BB962C8B-B14F-4D97-AF65-F5344CB8AC3E}">
        <p14:creationId xmlns:p14="http://schemas.microsoft.com/office/powerpoint/2010/main" xmlns="" val="111464250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cxnSp>
        <p:nvCxnSpPr>
          <p:cNvPr id="4" name="Conector reto 3"/>
          <p:cNvCxnSpPr/>
          <p:nvPr/>
        </p:nvCxnSpPr>
        <p:spPr>
          <a:xfrm>
            <a:off x="611233" y="0"/>
            <a:ext cx="19050" cy="302895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6" name="Título 1">
            <a:extLst>
              <a:ext uri="{FF2B5EF4-FFF2-40B4-BE49-F238E27FC236}">
                <a16:creationId xmlns:a16="http://schemas.microsoft.com/office/drawing/2014/main" xmlns="" id="{D8C641CB-EBCB-4D4C-B458-A29EF9F03149}"/>
              </a:ext>
            </a:extLst>
          </p:cNvPr>
          <p:cNvSpPr txBox="1">
            <a:spLocks/>
          </p:cNvSpPr>
          <p:nvPr/>
        </p:nvSpPr>
        <p:spPr>
          <a:xfrm>
            <a:off x="630283" y="82232"/>
            <a:ext cx="8332742" cy="5289867"/>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3200" dirty="0" smtClean="0">
                <a:solidFill>
                  <a:schemeClr val="bg1"/>
                </a:solidFill>
              </a:rPr>
              <a:t/>
            </a:r>
            <a:br>
              <a:rPr lang="pt-BR" sz="3200" dirty="0" smtClean="0">
                <a:solidFill>
                  <a:schemeClr val="bg1"/>
                </a:solidFill>
              </a:rPr>
            </a:br>
            <a:r>
              <a:rPr lang="pt-BR" sz="3200" dirty="0" smtClean="0">
                <a:solidFill>
                  <a:schemeClr val="bg1"/>
                </a:solidFill>
              </a:rPr>
              <a:t/>
            </a:r>
            <a:br>
              <a:rPr lang="pt-BR" sz="3200" dirty="0" smtClean="0">
                <a:solidFill>
                  <a:schemeClr val="bg1"/>
                </a:solidFill>
              </a:rPr>
            </a:br>
            <a:endParaRPr lang="pt-BR" sz="3200" dirty="0" smtClean="0">
              <a:solidFill>
                <a:schemeClr val="bg1"/>
              </a:solidFill>
            </a:endParaRPr>
          </a:p>
          <a:p>
            <a:pPr algn="l"/>
            <a:endParaRPr lang="pt-BR" sz="3200" dirty="0" smtClean="0">
              <a:solidFill>
                <a:schemeClr val="bg1"/>
              </a:solidFill>
            </a:endParaRPr>
          </a:p>
          <a:p>
            <a:pPr algn="l"/>
            <a:endParaRPr lang="pt-BR" sz="3200" dirty="0" smtClean="0">
              <a:solidFill>
                <a:schemeClr val="bg1"/>
              </a:solidFill>
            </a:endParaRPr>
          </a:p>
          <a:p>
            <a:pPr algn="l"/>
            <a:endParaRPr lang="pt-BR" sz="3200" dirty="0" smtClean="0">
              <a:solidFill>
                <a:schemeClr val="bg1"/>
              </a:solidFill>
            </a:endParaRPr>
          </a:p>
          <a:p>
            <a:pPr algn="l"/>
            <a:endParaRPr lang="pt-BR" sz="3200" dirty="0" smtClean="0">
              <a:solidFill>
                <a:schemeClr val="bg1"/>
              </a:solidFill>
            </a:endParaRPr>
          </a:p>
          <a:p>
            <a:pPr algn="l"/>
            <a:endParaRPr lang="pt-BR" sz="3200" dirty="0" smtClean="0">
              <a:solidFill>
                <a:schemeClr val="bg1"/>
              </a:solidFill>
            </a:endParaRPr>
          </a:p>
          <a:p>
            <a:pPr algn="l"/>
            <a:endParaRPr lang="pt-BR" sz="3200" dirty="0" smtClean="0">
              <a:solidFill>
                <a:schemeClr val="bg1"/>
              </a:solidFill>
            </a:endParaRPr>
          </a:p>
          <a:p>
            <a:pPr algn="l"/>
            <a:endParaRPr lang="pt-BR" sz="3200" dirty="0" smtClean="0">
              <a:solidFill>
                <a:schemeClr val="bg1"/>
              </a:solidFill>
            </a:endParaRPr>
          </a:p>
          <a:p>
            <a:pPr algn="l"/>
            <a:endParaRPr lang="pt-BR" sz="3200" dirty="0" smtClean="0">
              <a:solidFill>
                <a:schemeClr val="bg1"/>
              </a:solidFill>
            </a:endParaRPr>
          </a:p>
          <a:p>
            <a:pPr algn="l"/>
            <a:r>
              <a:rPr lang="pt-BR" sz="3200" dirty="0" smtClean="0">
                <a:solidFill>
                  <a:schemeClr val="bg1"/>
                </a:solidFill>
              </a:rPr>
              <a:t/>
            </a:r>
            <a:br>
              <a:rPr lang="pt-BR" sz="3200" dirty="0" smtClean="0">
                <a:solidFill>
                  <a:schemeClr val="bg1"/>
                </a:solidFill>
              </a:rPr>
            </a:br>
            <a:r>
              <a:rPr lang="pt-BR" sz="3200" dirty="0" smtClean="0">
                <a:solidFill>
                  <a:schemeClr val="bg1"/>
                </a:solidFill>
              </a:rPr>
              <a:t>O </a:t>
            </a:r>
            <a:r>
              <a:rPr lang="pt-BR" sz="3200" b="1" dirty="0" smtClean="0">
                <a:solidFill>
                  <a:schemeClr val="bg1"/>
                </a:solidFill>
              </a:rPr>
              <a:t>ELEITOR</a:t>
            </a:r>
            <a:r>
              <a:rPr lang="pt-BR" sz="3200" dirty="0" smtClean="0">
                <a:solidFill>
                  <a:schemeClr val="bg1"/>
                </a:solidFill>
              </a:rPr>
              <a:t> </a:t>
            </a:r>
            <a:r>
              <a:rPr lang="pt-BR" sz="3200" b="1" dirty="0" smtClean="0">
                <a:solidFill>
                  <a:schemeClr val="bg1"/>
                </a:solidFill>
              </a:rPr>
              <a:t>CONSCIENTE</a:t>
            </a:r>
            <a:r>
              <a:rPr lang="pt-BR" sz="3200" dirty="0" smtClean="0">
                <a:solidFill>
                  <a:schemeClr val="bg1"/>
                </a:solidFill>
              </a:rPr>
              <a:t> </a:t>
            </a:r>
            <a:r>
              <a:rPr lang="pt-BR" sz="3200" dirty="0" smtClean="0">
                <a:solidFill>
                  <a:schemeClr val="bg1"/>
                </a:solidFill>
              </a:rPr>
              <a:t>E </a:t>
            </a:r>
            <a:r>
              <a:rPr lang="pt-BR" sz="3200" b="1" dirty="0" smtClean="0">
                <a:solidFill>
                  <a:schemeClr val="bg1"/>
                </a:solidFill>
              </a:rPr>
              <a:t>PARTICIPATIVO,</a:t>
            </a:r>
            <a:r>
              <a:rPr lang="pt-BR" sz="3200" dirty="0" smtClean="0">
                <a:solidFill>
                  <a:schemeClr val="bg1"/>
                </a:solidFill>
              </a:rPr>
              <a:t> </a:t>
            </a:r>
            <a:r>
              <a:rPr lang="pt-BR" sz="3200" dirty="0" smtClean="0">
                <a:solidFill>
                  <a:schemeClr val="bg1"/>
                </a:solidFill>
              </a:rPr>
              <a:t>DISSE </a:t>
            </a:r>
          </a:p>
          <a:p>
            <a:pPr algn="l"/>
            <a:r>
              <a:rPr lang="pt-BR" sz="3200" dirty="0" smtClean="0">
                <a:solidFill>
                  <a:schemeClr val="bg1"/>
                </a:solidFill>
              </a:rPr>
              <a:t>NÃO: </a:t>
            </a:r>
            <a:endParaRPr lang="pt-BR" sz="3200" dirty="0" smtClean="0">
              <a:solidFill>
                <a:schemeClr val="bg1"/>
              </a:solidFill>
            </a:endParaRPr>
          </a:p>
          <a:p>
            <a:pPr algn="l"/>
            <a:r>
              <a:rPr lang="pt-BR" sz="3200" dirty="0" smtClean="0">
                <a:solidFill>
                  <a:schemeClr val="bg1"/>
                </a:solidFill>
              </a:rPr>
              <a:t>Á </a:t>
            </a:r>
            <a:r>
              <a:rPr lang="pt-BR" sz="3200" b="1" dirty="0" smtClean="0">
                <a:solidFill>
                  <a:schemeClr val="bg1"/>
                </a:solidFill>
              </a:rPr>
              <a:t>corrupção,</a:t>
            </a:r>
            <a:endParaRPr lang="pt-BR" sz="3200" dirty="0" smtClean="0">
              <a:solidFill>
                <a:schemeClr val="bg1"/>
              </a:solidFill>
            </a:endParaRPr>
          </a:p>
          <a:p>
            <a:pPr algn="l"/>
            <a:r>
              <a:rPr lang="pt-BR" sz="3200" dirty="0" smtClean="0">
                <a:solidFill>
                  <a:schemeClr val="bg1"/>
                </a:solidFill>
              </a:rPr>
              <a:t>À reeleição, </a:t>
            </a:r>
          </a:p>
          <a:p>
            <a:pPr algn="l"/>
            <a:r>
              <a:rPr lang="pt-BR" sz="3200" dirty="0" smtClean="0">
                <a:solidFill>
                  <a:schemeClr val="bg1"/>
                </a:solidFill>
              </a:rPr>
              <a:t>Aos nomes e partidos </a:t>
            </a:r>
            <a:r>
              <a:rPr lang="pt-BR" sz="3200" b="1" dirty="0" smtClean="0">
                <a:solidFill>
                  <a:schemeClr val="bg1"/>
                </a:solidFill>
              </a:rPr>
              <a:t>comprometidos</a:t>
            </a:r>
            <a:r>
              <a:rPr lang="pt-BR" sz="3200" dirty="0" smtClean="0">
                <a:solidFill>
                  <a:schemeClr val="bg1"/>
                </a:solidFill>
              </a:rPr>
              <a:t> com o mal.</a:t>
            </a:r>
            <a:br>
              <a:rPr lang="pt-BR" sz="3200" dirty="0" smtClean="0">
                <a:solidFill>
                  <a:schemeClr val="bg1"/>
                </a:solidFill>
              </a:rPr>
            </a:br>
            <a:r>
              <a:rPr lang="pt-BR" sz="3200" dirty="0" smtClean="0">
                <a:solidFill>
                  <a:schemeClr val="bg1"/>
                </a:solidFill>
              </a:rPr>
              <a:t/>
            </a:r>
            <a:br>
              <a:rPr lang="pt-BR" sz="3200" dirty="0" smtClean="0">
                <a:solidFill>
                  <a:schemeClr val="bg1"/>
                </a:solidFill>
              </a:rPr>
            </a:br>
            <a:r>
              <a:rPr lang="pt-BR" sz="3200" dirty="0" smtClean="0">
                <a:solidFill>
                  <a:schemeClr val="bg1"/>
                </a:solidFill>
              </a:rPr>
              <a:t/>
            </a:r>
            <a:br>
              <a:rPr lang="pt-BR" sz="3200" dirty="0" smtClean="0">
                <a:solidFill>
                  <a:schemeClr val="bg1"/>
                </a:solidFill>
              </a:rPr>
            </a:br>
            <a:r>
              <a:rPr lang="pt-BR" sz="3200" dirty="0" smtClean="0">
                <a:solidFill>
                  <a:schemeClr val="bg1"/>
                </a:solidFill>
              </a:rPr>
              <a:t/>
            </a:r>
            <a:br>
              <a:rPr lang="pt-BR" sz="3200" dirty="0" smtClean="0">
                <a:solidFill>
                  <a:schemeClr val="bg1"/>
                </a:solidFill>
              </a:rPr>
            </a:br>
            <a:r>
              <a:rPr lang="pt-BR" sz="3200" dirty="0" smtClean="0">
                <a:solidFill>
                  <a:schemeClr val="bg1"/>
                </a:solidFill>
              </a:rPr>
              <a:t/>
            </a:r>
            <a:br>
              <a:rPr lang="pt-BR" sz="3200" dirty="0" smtClean="0">
                <a:solidFill>
                  <a:schemeClr val="bg1"/>
                </a:solidFill>
              </a:rPr>
            </a:br>
            <a:endParaRPr lang="pt-BR" sz="3200" dirty="0">
              <a:solidFill>
                <a:schemeClr val="bg1"/>
              </a:solidFill>
            </a:endParaRPr>
          </a:p>
        </p:txBody>
      </p:sp>
      <p:sp>
        <p:nvSpPr>
          <p:cNvPr id="5" name="Título 1">
            <a:extLst>
              <a:ext uri="{FF2B5EF4-FFF2-40B4-BE49-F238E27FC236}">
                <a16:creationId xmlns:a16="http://schemas.microsoft.com/office/drawing/2014/main" xmlns="" id="{D8C641CB-EBCB-4D4C-B458-A29EF9F03149}"/>
              </a:ext>
            </a:extLst>
          </p:cNvPr>
          <p:cNvSpPr txBox="1">
            <a:spLocks/>
          </p:cNvSpPr>
          <p:nvPr/>
        </p:nvSpPr>
        <p:spPr>
          <a:xfrm>
            <a:off x="630283" y="3944983"/>
            <a:ext cx="8056517" cy="1509348"/>
          </a:xfrm>
          <a:prstGeom prst="rect">
            <a:avLst/>
          </a:prstGeom>
          <a:solidFill>
            <a:srgbClr val="FFC000">
              <a:alpha val="34000"/>
            </a:srgbClr>
          </a:solidFill>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r>
              <a:rPr lang="pt-BR" sz="2400" dirty="0" smtClean="0">
                <a:solidFill>
                  <a:schemeClr val="bg1"/>
                </a:solidFill>
              </a:rPr>
              <a:t>O povo vai as ruas. Comenta política mais do que futebol.</a:t>
            </a:r>
            <a:br>
              <a:rPr lang="pt-BR" sz="2400" dirty="0" smtClean="0">
                <a:solidFill>
                  <a:schemeClr val="bg1"/>
                </a:solidFill>
              </a:rPr>
            </a:br>
            <a:r>
              <a:rPr lang="pt-BR" sz="2400" dirty="0" smtClean="0">
                <a:solidFill>
                  <a:schemeClr val="bg1"/>
                </a:solidFill>
              </a:rPr>
              <a:t>Acompanha os escândalos. Divulga políticos e partidos corruptos.</a:t>
            </a:r>
            <a:br>
              <a:rPr lang="pt-BR" sz="2400" dirty="0" smtClean="0">
                <a:solidFill>
                  <a:schemeClr val="bg1"/>
                </a:solidFill>
              </a:rPr>
            </a:br>
            <a:r>
              <a:rPr lang="pt-BR" sz="2400" dirty="0" smtClean="0">
                <a:solidFill>
                  <a:schemeClr val="bg1"/>
                </a:solidFill>
              </a:rPr>
              <a:t>Conhece, pelo nome, os Ministros do Supremo.</a:t>
            </a:r>
            <a:endParaRPr lang="pt-BR" sz="2400" dirty="0">
              <a:solidFill>
                <a:schemeClr val="bg1"/>
              </a:solidFill>
            </a:endParaRPr>
          </a:p>
        </p:txBody>
      </p:sp>
    </p:spTree>
    <p:extLst>
      <p:ext uri="{BB962C8B-B14F-4D97-AF65-F5344CB8AC3E}">
        <p14:creationId xmlns:p14="http://schemas.microsoft.com/office/powerpoint/2010/main" xmlns="" val="110691126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6" name="Título 1">
            <a:extLst>
              <a:ext uri="{FF2B5EF4-FFF2-40B4-BE49-F238E27FC236}">
                <a16:creationId xmlns:a16="http://schemas.microsoft.com/office/drawing/2014/main" xmlns="" id="{AB2D3A56-7D9F-4175-853D-79EBFCAEEF47}"/>
              </a:ext>
            </a:extLst>
          </p:cNvPr>
          <p:cNvSpPr txBox="1">
            <a:spLocks/>
          </p:cNvSpPr>
          <p:nvPr/>
        </p:nvSpPr>
        <p:spPr>
          <a:xfrm>
            <a:off x="638175" y="0"/>
            <a:ext cx="7886700"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pt-BR" sz="4000" dirty="0" smtClean="0">
                <a:solidFill>
                  <a:schemeClr val="bg1"/>
                </a:solidFill>
              </a:rPr>
              <a:t>PILARES </a:t>
            </a:r>
            <a:r>
              <a:rPr lang="pt-BR" sz="4000" dirty="0" smtClean="0">
                <a:solidFill>
                  <a:schemeClr val="bg1"/>
                </a:solidFill>
              </a:rPr>
              <a:t>SUSTENTÁVEIS </a:t>
            </a:r>
            <a:endParaRPr lang="pt-BR" sz="4000" dirty="0">
              <a:solidFill>
                <a:schemeClr val="bg1"/>
              </a:solidFill>
            </a:endParaRPr>
          </a:p>
        </p:txBody>
      </p:sp>
      <p:sp>
        <p:nvSpPr>
          <p:cNvPr id="7" name="Espaço Reservado para Conteúdo 2">
            <a:extLst>
              <a:ext uri="{FF2B5EF4-FFF2-40B4-BE49-F238E27FC236}">
                <a16:creationId xmlns:a16="http://schemas.microsoft.com/office/drawing/2014/main" xmlns="" id="{7192BDE4-5564-4585-B503-8335EA9516FF}"/>
              </a:ext>
            </a:extLst>
          </p:cNvPr>
          <p:cNvSpPr txBox="1">
            <a:spLocks/>
          </p:cNvSpPr>
          <p:nvPr/>
        </p:nvSpPr>
        <p:spPr>
          <a:xfrm>
            <a:off x="1354997" y="1890813"/>
            <a:ext cx="2290894" cy="883510"/>
          </a:xfrm>
          <a:prstGeom prst="rect">
            <a:avLst/>
          </a:prstGeom>
          <a:ln>
            <a:solidFill>
              <a:srgbClr val="FFC000"/>
            </a:solidFill>
          </a:ln>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pt-BR" dirty="0" smtClean="0">
                <a:solidFill>
                  <a:schemeClr val="bg1"/>
                </a:solidFill>
              </a:rPr>
              <a:t>REDES SOCIAIS</a:t>
            </a:r>
            <a:endParaRPr lang="pt-BR" dirty="0">
              <a:solidFill>
                <a:schemeClr val="bg1"/>
              </a:solidFill>
            </a:endParaRPr>
          </a:p>
        </p:txBody>
      </p:sp>
      <p:sp>
        <p:nvSpPr>
          <p:cNvPr id="10" name="Espaço Reservado para Conteúdo 2">
            <a:extLst>
              <a:ext uri="{FF2B5EF4-FFF2-40B4-BE49-F238E27FC236}">
                <a16:creationId xmlns:a16="http://schemas.microsoft.com/office/drawing/2014/main" xmlns="" id="{8B2A3072-481E-43F6-BC1F-8137BCCA881A}"/>
              </a:ext>
            </a:extLst>
          </p:cNvPr>
          <p:cNvSpPr txBox="1">
            <a:spLocks/>
          </p:cNvSpPr>
          <p:nvPr/>
        </p:nvSpPr>
        <p:spPr>
          <a:xfrm>
            <a:off x="1255728" y="3764923"/>
            <a:ext cx="2390163" cy="883510"/>
          </a:xfrm>
          <a:prstGeom prst="rect">
            <a:avLst/>
          </a:prstGeom>
          <a:ln>
            <a:solidFill>
              <a:srgbClr val="FFC00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pt-BR" sz="2400" dirty="0">
                <a:solidFill>
                  <a:schemeClr val="bg1"/>
                </a:solidFill>
              </a:rPr>
              <a:t>FERRAMENTA DE FILIAÇÃO</a:t>
            </a:r>
          </a:p>
        </p:txBody>
      </p:sp>
      <p:sp>
        <p:nvSpPr>
          <p:cNvPr id="11" name="Espaço Reservado para Conteúdo 2">
            <a:extLst>
              <a:ext uri="{FF2B5EF4-FFF2-40B4-BE49-F238E27FC236}">
                <a16:creationId xmlns:a16="http://schemas.microsoft.com/office/drawing/2014/main" xmlns="" id="{8C3D1075-BD1D-47CF-B243-6271E8B9722F}"/>
              </a:ext>
            </a:extLst>
          </p:cNvPr>
          <p:cNvSpPr txBox="1">
            <a:spLocks/>
          </p:cNvSpPr>
          <p:nvPr/>
        </p:nvSpPr>
        <p:spPr>
          <a:xfrm>
            <a:off x="5519392" y="1903876"/>
            <a:ext cx="2290894" cy="883510"/>
          </a:xfrm>
          <a:prstGeom prst="rect">
            <a:avLst/>
          </a:prstGeom>
          <a:ln>
            <a:solidFill>
              <a:srgbClr val="FFC00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pt-BR" sz="2400" dirty="0">
                <a:solidFill>
                  <a:schemeClr val="bg1"/>
                </a:solidFill>
              </a:rPr>
              <a:t>FERRAMENTA DE ADM</a:t>
            </a:r>
          </a:p>
        </p:txBody>
      </p:sp>
      <p:sp>
        <p:nvSpPr>
          <p:cNvPr id="12" name="Espaço Reservado para Conteúdo 2">
            <a:extLst>
              <a:ext uri="{FF2B5EF4-FFF2-40B4-BE49-F238E27FC236}">
                <a16:creationId xmlns:a16="http://schemas.microsoft.com/office/drawing/2014/main" xmlns="" id="{7C2714D4-760A-425C-B0CE-6249ED67C747}"/>
              </a:ext>
            </a:extLst>
          </p:cNvPr>
          <p:cNvSpPr txBox="1">
            <a:spLocks/>
          </p:cNvSpPr>
          <p:nvPr/>
        </p:nvSpPr>
        <p:spPr>
          <a:xfrm>
            <a:off x="5558580" y="3745873"/>
            <a:ext cx="2535222" cy="883510"/>
          </a:xfrm>
          <a:prstGeom prst="rect">
            <a:avLst/>
          </a:prstGeom>
          <a:ln>
            <a:solidFill>
              <a:srgbClr val="FFC000"/>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pt-BR" sz="2400" dirty="0">
                <a:solidFill>
                  <a:schemeClr val="bg1"/>
                </a:solidFill>
              </a:rPr>
              <a:t>COMUNICAÇÃO</a:t>
            </a:r>
          </a:p>
        </p:txBody>
      </p:sp>
    </p:spTree>
    <p:extLst>
      <p:ext uri="{BB962C8B-B14F-4D97-AF65-F5344CB8AC3E}">
        <p14:creationId xmlns:p14="http://schemas.microsoft.com/office/powerpoint/2010/main" xmlns="" val="327138973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53525" cy="6858000"/>
          </a:xfrm>
          <a:prstGeom prst="rect">
            <a:avLst/>
          </a:prstGeom>
        </p:spPr>
      </p:pic>
      <p:cxnSp>
        <p:nvCxnSpPr>
          <p:cNvPr id="4" name="Conector reto 3"/>
          <p:cNvCxnSpPr/>
          <p:nvPr/>
        </p:nvCxnSpPr>
        <p:spPr>
          <a:xfrm>
            <a:off x="8256542" y="0"/>
            <a:ext cx="19050" cy="4676775"/>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xmlns="" id="{D8C641CB-EBCB-4D4C-B458-A29EF9F03149}"/>
              </a:ext>
            </a:extLst>
          </p:cNvPr>
          <p:cNvSpPr>
            <a:spLocks noGrp="1"/>
          </p:cNvSpPr>
          <p:nvPr>
            <p:ph type="ctrTitle"/>
          </p:nvPr>
        </p:nvSpPr>
        <p:spPr>
          <a:xfrm>
            <a:off x="171450" y="939483"/>
            <a:ext cx="7905750" cy="4232592"/>
          </a:xfrm>
        </p:spPr>
        <p:txBody>
          <a:bodyPr>
            <a:noAutofit/>
          </a:bodyPr>
          <a:lstStyle/>
          <a:p>
            <a:pPr algn="r"/>
            <a:r>
              <a:rPr lang="pt-BR" sz="4400" b="1" dirty="0">
                <a:solidFill>
                  <a:schemeClr val="bg1"/>
                </a:solidFill>
              </a:rPr>
              <a:t>DEMOCRACIA </a:t>
            </a:r>
            <a:r>
              <a:rPr lang="pt-BR" sz="4400" b="1" dirty="0" smtClean="0">
                <a:solidFill>
                  <a:schemeClr val="bg1"/>
                </a:solidFill>
              </a:rPr>
              <a:t>CRISTÃ</a:t>
            </a:r>
            <a:br>
              <a:rPr lang="pt-BR" sz="4400" b="1" dirty="0" smtClean="0">
                <a:solidFill>
                  <a:schemeClr val="bg1"/>
                </a:solidFill>
              </a:rPr>
            </a:br>
            <a:r>
              <a:rPr lang="pt-BR" sz="4400" b="1" dirty="0" smtClean="0">
                <a:solidFill>
                  <a:schemeClr val="bg1"/>
                </a:solidFill>
              </a:rPr>
              <a:t> </a:t>
            </a:r>
            <a:r>
              <a:rPr lang="pt-BR" sz="4400" dirty="0">
                <a:solidFill>
                  <a:schemeClr val="bg1"/>
                </a:solidFill>
              </a:rPr>
              <a:t/>
            </a:r>
            <a:br>
              <a:rPr lang="pt-BR" sz="4400" dirty="0">
                <a:solidFill>
                  <a:schemeClr val="bg1"/>
                </a:solidFill>
              </a:rPr>
            </a:br>
            <a:r>
              <a:rPr lang="pt-BR" sz="4400" dirty="0" smtClean="0">
                <a:solidFill>
                  <a:schemeClr val="bg1"/>
                </a:solidFill>
              </a:rPr>
              <a:t>Está </a:t>
            </a:r>
            <a:r>
              <a:rPr lang="pt-BR" sz="4400" dirty="0" smtClean="0">
                <a:solidFill>
                  <a:schemeClr val="bg1"/>
                </a:solidFill>
              </a:rPr>
              <a:t>viva</a:t>
            </a:r>
            <a:r>
              <a:rPr lang="pt-BR" sz="4400" dirty="0" smtClean="0">
                <a:solidFill>
                  <a:schemeClr val="bg1"/>
                </a:solidFill>
              </a:rPr>
              <a:t/>
            </a:r>
            <a:br>
              <a:rPr lang="pt-BR" sz="4400" dirty="0" smtClean="0">
                <a:solidFill>
                  <a:schemeClr val="bg1"/>
                </a:solidFill>
              </a:rPr>
            </a:br>
            <a:r>
              <a:rPr lang="pt-BR" sz="4400" dirty="0" smtClean="0">
                <a:solidFill>
                  <a:srgbClr val="FFC000"/>
                </a:solidFill>
              </a:rPr>
              <a:t>E</a:t>
            </a:r>
            <a:r>
              <a:rPr lang="pt-BR" sz="4400" dirty="0" smtClean="0">
                <a:solidFill>
                  <a:srgbClr val="FFC000"/>
                </a:solidFill>
              </a:rPr>
              <a:t>struturada</a:t>
            </a:r>
            <a:r>
              <a:rPr lang="pt-BR" sz="4400" dirty="0" smtClean="0">
                <a:solidFill>
                  <a:schemeClr val="bg1"/>
                </a:solidFill>
              </a:rPr>
              <a:t/>
            </a:r>
            <a:br>
              <a:rPr lang="pt-BR" sz="4400" dirty="0" smtClean="0">
                <a:solidFill>
                  <a:schemeClr val="bg1"/>
                </a:solidFill>
              </a:rPr>
            </a:br>
            <a:r>
              <a:rPr lang="pt-BR" sz="4400" dirty="0" smtClean="0">
                <a:solidFill>
                  <a:schemeClr val="bg1"/>
                </a:solidFill>
              </a:rPr>
              <a:t>E </a:t>
            </a:r>
            <a:r>
              <a:rPr lang="pt-BR" sz="4400" b="1" dirty="0" smtClean="0">
                <a:solidFill>
                  <a:schemeClr val="bg1"/>
                </a:solidFill>
              </a:rPr>
              <a:t>m</a:t>
            </a:r>
            <a:r>
              <a:rPr lang="pt-BR" sz="4400" b="1" dirty="0" smtClean="0">
                <a:solidFill>
                  <a:schemeClr val="bg1"/>
                </a:solidFill>
              </a:rPr>
              <a:t>otivada,</a:t>
            </a:r>
            <a:r>
              <a:rPr lang="pt-BR" sz="4400" dirty="0" smtClean="0">
                <a:solidFill>
                  <a:schemeClr val="bg1"/>
                </a:solidFill>
              </a:rPr>
              <a:t> </a:t>
            </a:r>
            <a:r>
              <a:rPr lang="pt-BR" sz="4400" dirty="0" smtClean="0">
                <a:solidFill>
                  <a:schemeClr val="bg1"/>
                </a:solidFill>
              </a:rPr>
              <a:t>para mais um </a:t>
            </a:r>
            <a:r>
              <a:rPr lang="pt-BR" sz="4400" dirty="0" smtClean="0">
                <a:solidFill>
                  <a:schemeClr val="bg1"/>
                </a:solidFill>
              </a:rPr>
              <a:t>G</a:t>
            </a:r>
            <a:r>
              <a:rPr lang="pt-BR" sz="4400" dirty="0" smtClean="0">
                <a:solidFill>
                  <a:schemeClr val="bg1"/>
                </a:solidFill>
              </a:rPr>
              <a:t>rande </a:t>
            </a:r>
            <a:r>
              <a:rPr lang="pt-BR" sz="4400" dirty="0" smtClean="0">
                <a:solidFill>
                  <a:schemeClr val="bg1"/>
                </a:solidFill>
              </a:rPr>
              <a:t>D</a:t>
            </a:r>
            <a:r>
              <a:rPr lang="pt-BR" sz="4400" dirty="0" smtClean="0">
                <a:solidFill>
                  <a:schemeClr val="bg1"/>
                </a:solidFill>
              </a:rPr>
              <a:t>esafio</a:t>
            </a:r>
            <a:r>
              <a:rPr lang="pt-BR" sz="4400" dirty="0" smtClean="0">
                <a:solidFill>
                  <a:schemeClr val="bg1"/>
                </a:solidFill>
              </a:rPr>
              <a:t>.</a:t>
            </a:r>
            <a:r>
              <a:rPr lang="pt-BR" sz="4400" dirty="0">
                <a:solidFill>
                  <a:schemeClr val="bg1"/>
                </a:solidFill>
              </a:rPr>
              <a:t/>
            </a:r>
            <a:br>
              <a:rPr lang="pt-BR" sz="4400" dirty="0">
                <a:solidFill>
                  <a:schemeClr val="bg1"/>
                </a:solidFill>
              </a:rPr>
            </a:br>
            <a:endParaRPr lang="pt-BR" sz="4400" dirty="0">
              <a:solidFill>
                <a:schemeClr val="bg1"/>
              </a:solidFill>
            </a:endParaRPr>
          </a:p>
        </p:txBody>
      </p:sp>
    </p:spTree>
    <p:extLst>
      <p:ext uri="{BB962C8B-B14F-4D97-AF65-F5344CB8AC3E}">
        <p14:creationId xmlns:p14="http://schemas.microsoft.com/office/powerpoint/2010/main" xmlns="" val="13304371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cxnSp>
        <p:nvCxnSpPr>
          <p:cNvPr id="4" name="Conector reto 3"/>
          <p:cNvCxnSpPr/>
          <p:nvPr/>
        </p:nvCxnSpPr>
        <p:spPr>
          <a:xfrm flipH="1">
            <a:off x="609600" y="0"/>
            <a:ext cx="1633" cy="459105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7" name="Título 1">
            <a:extLst>
              <a:ext uri="{FF2B5EF4-FFF2-40B4-BE49-F238E27FC236}">
                <a16:creationId xmlns:a16="http://schemas.microsoft.com/office/drawing/2014/main" xmlns="" id="{D8C641CB-EBCB-4D4C-B458-A29EF9F03149}"/>
              </a:ext>
            </a:extLst>
          </p:cNvPr>
          <p:cNvSpPr>
            <a:spLocks noGrp="1"/>
          </p:cNvSpPr>
          <p:nvPr>
            <p:ph type="ctrTitle"/>
          </p:nvPr>
        </p:nvSpPr>
        <p:spPr>
          <a:xfrm>
            <a:off x="706483" y="1569879"/>
            <a:ext cx="8180342" cy="3718242"/>
          </a:xfrm>
        </p:spPr>
        <p:txBody>
          <a:bodyPr>
            <a:noAutofit/>
          </a:bodyPr>
          <a:lstStyle/>
          <a:p>
            <a:pPr algn="l"/>
            <a:r>
              <a:rPr lang="pt-BR" sz="4000" b="1" dirty="0" smtClean="0">
                <a:solidFill>
                  <a:schemeClr val="bg1"/>
                </a:solidFill>
              </a:rPr>
              <a:t>RESULTADOS - </a:t>
            </a:r>
            <a:r>
              <a:rPr lang="pt-BR" sz="4000" dirty="0" smtClean="0">
                <a:solidFill>
                  <a:schemeClr val="bg1"/>
                </a:solidFill>
              </a:rPr>
              <a:t>Senado</a:t>
            </a:r>
            <a:r>
              <a:rPr lang="pt-BR" sz="4000" b="1" dirty="0" smtClean="0">
                <a:solidFill>
                  <a:schemeClr val="bg1"/>
                </a:solidFill>
              </a:rPr>
              <a:t>:</a:t>
            </a:r>
            <a:r>
              <a:rPr lang="pt-BR" sz="4000" dirty="0">
                <a:solidFill>
                  <a:schemeClr val="bg1"/>
                </a:solidFill>
              </a:rPr>
              <a:t/>
            </a:r>
            <a:br>
              <a:rPr lang="pt-BR" sz="4000" dirty="0">
                <a:solidFill>
                  <a:schemeClr val="bg1"/>
                </a:solidFill>
              </a:rPr>
            </a:br>
            <a:r>
              <a:rPr lang="pt-BR" sz="4000" dirty="0" smtClean="0">
                <a:solidFill>
                  <a:schemeClr val="bg1"/>
                </a:solidFill>
              </a:rPr>
              <a:t>Renovação  85%</a:t>
            </a:r>
            <a:r>
              <a:rPr lang="pt-BR" sz="4000" dirty="0">
                <a:solidFill>
                  <a:schemeClr val="bg1"/>
                </a:solidFill>
              </a:rPr>
              <a:t/>
            </a:r>
            <a:br>
              <a:rPr lang="pt-BR" sz="4000" dirty="0">
                <a:solidFill>
                  <a:schemeClr val="bg1"/>
                </a:solidFill>
              </a:rPr>
            </a:br>
            <a:r>
              <a:rPr lang="pt-BR" sz="4000" dirty="0">
                <a:solidFill>
                  <a:srgbClr val="FFC000"/>
                </a:solidFill>
              </a:rPr>
              <a:t>A maior renovação da sua história</a:t>
            </a:r>
            <a:br>
              <a:rPr lang="pt-BR" sz="4000" dirty="0">
                <a:solidFill>
                  <a:srgbClr val="FFC000"/>
                </a:solidFill>
              </a:rPr>
            </a:br>
            <a:r>
              <a:rPr lang="pt-BR" sz="4000" dirty="0">
                <a:solidFill>
                  <a:schemeClr val="bg1"/>
                </a:solidFill>
              </a:rPr>
              <a:t>De cada </a:t>
            </a:r>
            <a:r>
              <a:rPr lang="pt-BR" sz="4000" b="1" dirty="0">
                <a:solidFill>
                  <a:schemeClr val="bg1"/>
                </a:solidFill>
              </a:rPr>
              <a:t>4 Senadores</a:t>
            </a:r>
            <a:r>
              <a:rPr lang="pt-BR" sz="4000" dirty="0">
                <a:solidFill>
                  <a:schemeClr val="bg1"/>
                </a:solidFill>
              </a:rPr>
              <a:t>, 3 não se reelegeram.</a:t>
            </a:r>
            <a:br>
              <a:rPr lang="pt-BR" sz="4000" dirty="0">
                <a:solidFill>
                  <a:schemeClr val="bg1"/>
                </a:solidFill>
              </a:rPr>
            </a:br>
            <a:endParaRPr lang="pt-BR" sz="4000" dirty="0">
              <a:solidFill>
                <a:schemeClr val="bg1"/>
              </a:solidFill>
            </a:endParaRPr>
          </a:p>
        </p:txBody>
      </p:sp>
    </p:spTree>
    <p:extLst>
      <p:ext uri="{BB962C8B-B14F-4D97-AF65-F5344CB8AC3E}">
        <p14:creationId xmlns:p14="http://schemas.microsoft.com/office/powerpoint/2010/main" xmlns="" val="8556350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cxnSp>
        <p:nvCxnSpPr>
          <p:cNvPr id="4" name="Conector reto 3"/>
          <p:cNvCxnSpPr/>
          <p:nvPr/>
        </p:nvCxnSpPr>
        <p:spPr>
          <a:xfrm>
            <a:off x="611233" y="0"/>
            <a:ext cx="19050" cy="495300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xmlns="" id="{D8C641CB-EBCB-4D4C-B458-A29EF9F03149}"/>
              </a:ext>
            </a:extLst>
          </p:cNvPr>
          <p:cNvSpPr>
            <a:spLocks noGrp="1"/>
          </p:cNvSpPr>
          <p:nvPr>
            <p:ph type="ctrTitle"/>
          </p:nvPr>
        </p:nvSpPr>
        <p:spPr>
          <a:xfrm>
            <a:off x="630283" y="242662"/>
            <a:ext cx="8161292" cy="5424713"/>
          </a:xfrm>
        </p:spPr>
        <p:txBody>
          <a:bodyPr>
            <a:noAutofit/>
          </a:bodyPr>
          <a:lstStyle/>
          <a:p>
            <a:pPr algn="l"/>
            <a:r>
              <a:rPr lang="pt-BR" sz="4000" b="1" dirty="0" smtClean="0">
                <a:solidFill>
                  <a:schemeClr val="bg1"/>
                </a:solidFill>
              </a:rPr>
              <a:t>RESULTADOS:</a:t>
            </a:r>
            <a:br>
              <a:rPr lang="pt-BR" sz="4000" b="1" dirty="0" smtClean="0">
                <a:solidFill>
                  <a:schemeClr val="bg1"/>
                </a:solidFill>
              </a:rPr>
            </a:br>
            <a:r>
              <a:rPr lang="pt-BR" sz="4000" dirty="0">
                <a:solidFill>
                  <a:schemeClr val="bg1"/>
                </a:solidFill>
              </a:rPr>
              <a:t/>
            </a:r>
            <a:br>
              <a:rPr lang="pt-BR" sz="4000" dirty="0">
                <a:solidFill>
                  <a:schemeClr val="bg1"/>
                </a:solidFill>
              </a:rPr>
            </a:br>
            <a:r>
              <a:rPr lang="pt-BR" sz="4000" dirty="0" smtClean="0">
                <a:solidFill>
                  <a:schemeClr val="bg1"/>
                </a:solidFill>
              </a:rPr>
              <a:t>Renovação - </a:t>
            </a:r>
            <a:r>
              <a:rPr lang="pt-BR" sz="4000" dirty="0" smtClean="0">
                <a:solidFill>
                  <a:schemeClr val="accent2">
                    <a:lumMod val="60000"/>
                    <a:lumOff val="40000"/>
                  </a:schemeClr>
                </a:solidFill>
              </a:rPr>
              <a:t>85% </a:t>
            </a:r>
            <a:r>
              <a:rPr lang="pt-BR" sz="4000" dirty="0">
                <a:solidFill>
                  <a:schemeClr val="bg1"/>
                </a:solidFill>
              </a:rPr>
              <a:t/>
            </a:r>
            <a:br>
              <a:rPr lang="pt-BR" sz="4000" dirty="0">
                <a:solidFill>
                  <a:schemeClr val="bg1"/>
                </a:solidFill>
              </a:rPr>
            </a:br>
            <a:r>
              <a:rPr lang="pt-BR" sz="4000" dirty="0" smtClean="0">
                <a:solidFill>
                  <a:schemeClr val="bg1"/>
                </a:solidFill>
              </a:rPr>
              <a:t>2018 - 15 </a:t>
            </a:r>
            <a:r>
              <a:rPr lang="pt-BR" sz="4000" dirty="0">
                <a:solidFill>
                  <a:schemeClr val="bg1"/>
                </a:solidFill>
              </a:rPr>
              <a:t>Partidos </a:t>
            </a:r>
            <a:r>
              <a:rPr lang="pt-BR" sz="4000" dirty="0" smtClean="0">
                <a:solidFill>
                  <a:schemeClr val="bg1"/>
                </a:solidFill>
              </a:rPr>
              <a:t>compõe </a:t>
            </a:r>
            <a:r>
              <a:rPr lang="pt-BR" sz="4000" dirty="0" smtClean="0">
                <a:solidFill>
                  <a:schemeClr val="bg1"/>
                </a:solidFill>
              </a:rPr>
              <a:t>o Senado.  </a:t>
            </a:r>
            <a:r>
              <a:rPr lang="pt-BR" sz="4000" dirty="0" smtClean="0">
                <a:solidFill>
                  <a:schemeClr val="accent2">
                    <a:lumMod val="60000"/>
                    <a:lumOff val="40000"/>
                  </a:schemeClr>
                </a:solidFill>
              </a:rPr>
              <a:t>Na</a:t>
            </a:r>
            <a:r>
              <a:rPr lang="pt-BR" sz="4000" dirty="0" smtClean="0">
                <a:solidFill>
                  <a:schemeClr val="bg1"/>
                </a:solidFill>
              </a:rPr>
              <a:t> </a:t>
            </a:r>
            <a:r>
              <a:rPr lang="pt-BR" sz="4000" dirty="0" smtClean="0">
                <a:solidFill>
                  <a:srgbClr val="FFC000"/>
                </a:solidFill>
              </a:rPr>
              <a:t>Legislatura </a:t>
            </a:r>
            <a:r>
              <a:rPr lang="pt-BR" sz="4000" dirty="0">
                <a:solidFill>
                  <a:srgbClr val="FFC000"/>
                </a:solidFill>
              </a:rPr>
              <a:t>de </a:t>
            </a:r>
            <a:r>
              <a:rPr lang="pt-BR" sz="4000" dirty="0" smtClean="0">
                <a:solidFill>
                  <a:srgbClr val="FFC000"/>
                </a:solidFill>
              </a:rPr>
              <a:t>2019 serão 21 </a:t>
            </a:r>
            <a:r>
              <a:rPr lang="pt-BR" sz="4000" dirty="0">
                <a:solidFill>
                  <a:srgbClr val="FFC000"/>
                </a:solidFill>
              </a:rPr>
              <a:t/>
            </a:r>
            <a:br>
              <a:rPr lang="pt-BR" sz="4000" dirty="0">
                <a:solidFill>
                  <a:srgbClr val="FFC000"/>
                </a:solidFill>
              </a:rPr>
            </a:br>
            <a:r>
              <a:rPr lang="pt-BR" sz="4000" dirty="0">
                <a:solidFill>
                  <a:schemeClr val="bg1"/>
                </a:solidFill>
              </a:rPr>
              <a:t>5 Dos quais são Partidos Menores</a:t>
            </a:r>
            <a:br>
              <a:rPr lang="pt-BR" sz="4000" dirty="0">
                <a:solidFill>
                  <a:schemeClr val="bg1"/>
                </a:solidFill>
              </a:rPr>
            </a:br>
            <a:endParaRPr lang="pt-BR" sz="4000" dirty="0">
              <a:solidFill>
                <a:schemeClr val="bg1"/>
              </a:solidFill>
            </a:endParaRPr>
          </a:p>
        </p:txBody>
      </p:sp>
    </p:spTree>
    <p:extLst>
      <p:ext uri="{BB962C8B-B14F-4D97-AF65-F5344CB8AC3E}">
        <p14:creationId xmlns:p14="http://schemas.microsoft.com/office/powerpoint/2010/main" xmlns="" val="29666764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366068" cy="6858000"/>
          </a:xfrm>
          <a:prstGeom prst="rect">
            <a:avLst/>
          </a:prstGeom>
        </p:spPr>
      </p:pic>
      <p:cxnSp>
        <p:nvCxnSpPr>
          <p:cNvPr id="4" name="Conector reto 3"/>
          <p:cNvCxnSpPr/>
          <p:nvPr/>
        </p:nvCxnSpPr>
        <p:spPr>
          <a:xfrm>
            <a:off x="611233" y="0"/>
            <a:ext cx="19050" cy="4953000"/>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6" name="Título 1">
            <a:extLst>
              <a:ext uri="{FF2B5EF4-FFF2-40B4-BE49-F238E27FC236}">
                <a16:creationId xmlns:a16="http://schemas.microsoft.com/office/drawing/2014/main" xmlns="" id="{D8C641CB-EBCB-4D4C-B458-A29EF9F03149}"/>
              </a:ext>
            </a:extLst>
          </p:cNvPr>
          <p:cNvSpPr txBox="1">
            <a:spLocks/>
          </p:cNvSpPr>
          <p:nvPr/>
        </p:nvSpPr>
        <p:spPr>
          <a:xfrm>
            <a:off x="735058" y="533400"/>
            <a:ext cx="8304167" cy="5086350"/>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l"/>
            <a:endParaRPr lang="pt-BR" sz="4000" b="1" dirty="0" smtClean="0">
              <a:solidFill>
                <a:schemeClr val="bg1"/>
              </a:solidFill>
            </a:endParaRPr>
          </a:p>
          <a:p>
            <a:pPr algn="l"/>
            <a:endParaRPr lang="pt-BR" sz="4000" b="1" dirty="0">
              <a:solidFill>
                <a:schemeClr val="bg1"/>
              </a:solidFill>
            </a:endParaRPr>
          </a:p>
          <a:p>
            <a:pPr algn="l"/>
            <a:r>
              <a:rPr lang="pt-BR" sz="4000" b="1" dirty="0" smtClean="0">
                <a:solidFill>
                  <a:schemeClr val="bg1"/>
                </a:solidFill>
              </a:rPr>
              <a:t>RESULTADOS:</a:t>
            </a:r>
          </a:p>
          <a:p>
            <a:pPr algn="l"/>
            <a:r>
              <a:rPr lang="pt-BR" sz="4000" dirty="0" smtClean="0">
                <a:solidFill>
                  <a:schemeClr val="bg1"/>
                </a:solidFill>
              </a:rPr>
              <a:t/>
            </a:r>
            <a:br>
              <a:rPr lang="pt-BR" sz="4000" dirty="0" smtClean="0">
                <a:solidFill>
                  <a:schemeClr val="bg1"/>
                </a:solidFill>
              </a:rPr>
            </a:br>
            <a:endParaRPr lang="pt-BR" sz="4000" dirty="0" smtClean="0">
              <a:solidFill>
                <a:schemeClr val="bg1"/>
              </a:solidFill>
            </a:endParaRPr>
          </a:p>
          <a:p>
            <a:pPr algn="l"/>
            <a:endParaRPr lang="pt-BR" sz="4000" dirty="0" smtClean="0">
              <a:solidFill>
                <a:schemeClr val="bg1"/>
              </a:solidFill>
            </a:endParaRPr>
          </a:p>
          <a:p>
            <a:pPr algn="l"/>
            <a:endParaRPr lang="pt-BR" sz="4000" dirty="0" smtClean="0">
              <a:solidFill>
                <a:schemeClr val="bg1"/>
              </a:solidFill>
            </a:endParaRPr>
          </a:p>
          <a:p>
            <a:pPr algn="l"/>
            <a:endParaRPr lang="pt-BR" sz="4000" dirty="0" smtClean="0">
              <a:solidFill>
                <a:schemeClr val="bg1"/>
              </a:solidFill>
            </a:endParaRPr>
          </a:p>
          <a:p>
            <a:pPr algn="l"/>
            <a:r>
              <a:rPr lang="pt-BR" sz="3600" dirty="0" smtClean="0">
                <a:solidFill>
                  <a:schemeClr val="bg1"/>
                </a:solidFill>
              </a:rPr>
              <a:t>MUDANÇAS - Câmara Federal </a:t>
            </a:r>
          </a:p>
          <a:p>
            <a:pPr algn="l"/>
            <a:r>
              <a:rPr lang="pt-BR" sz="3600" dirty="0" smtClean="0">
                <a:solidFill>
                  <a:schemeClr val="bg1"/>
                </a:solidFill>
              </a:rPr>
              <a:t>52,7 % </a:t>
            </a:r>
            <a:r>
              <a:rPr lang="pt-BR" sz="3600" dirty="0" smtClean="0">
                <a:solidFill>
                  <a:schemeClr val="bg1"/>
                </a:solidFill>
              </a:rPr>
              <a:t>Foram Reeleitos </a:t>
            </a:r>
            <a:endParaRPr lang="pt-BR" sz="3600" dirty="0" smtClean="0">
              <a:solidFill>
                <a:schemeClr val="bg1"/>
              </a:solidFill>
            </a:endParaRPr>
          </a:p>
          <a:p>
            <a:pPr algn="l"/>
            <a:r>
              <a:rPr lang="pt-BR" sz="3600" dirty="0" smtClean="0">
                <a:solidFill>
                  <a:srgbClr val="FFC000"/>
                </a:solidFill>
              </a:rPr>
              <a:t>47,3 % Renovação! </a:t>
            </a:r>
          </a:p>
          <a:p>
            <a:pPr algn="l"/>
            <a:endParaRPr lang="pt-BR" sz="3600" dirty="0" smtClean="0">
              <a:solidFill>
                <a:schemeClr val="bg1"/>
              </a:solidFill>
            </a:endParaRPr>
          </a:p>
          <a:p>
            <a:pPr algn="l"/>
            <a:r>
              <a:rPr lang="pt-BR" sz="3600" dirty="0" smtClean="0">
                <a:solidFill>
                  <a:schemeClr val="bg1"/>
                </a:solidFill>
              </a:rPr>
              <a:t>Dos 513 </a:t>
            </a:r>
            <a:r>
              <a:rPr lang="pt-BR" sz="3600" dirty="0" smtClean="0">
                <a:solidFill>
                  <a:schemeClr val="bg1"/>
                </a:solidFill>
              </a:rPr>
              <a:t>Deputados Federais - 243 </a:t>
            </a:r>
            <a:r>
              <a:rPr lang="pt-BR" sz="3600" dirty="0" smtClean="0">
                <a:solidFill>
                  <a:schemeClr val="bg1"/>
                </a:solidFill>
              </a:rPr>
              <a:t>serão Novos em 2019</a:t>
            </a:r>
            <a:endParaRPr lang="pt-BR" sz="3600" dirty="0" smtClean="0">
              <a:solidFill>
                <a:schemeClr val="bg1"/>
              </a:solidFill>
            </a:endParaRPr>
          </a:p>
          <a:p>
            <a:pPr algn="l"/>
            <a:r>
              <a:rPr lang="pt-BR" sz="3600" dirty="0" smtClean="0">
                <a:solidFill>
                  <a:schemeClr val="bg1"/>
                </a:solidFill>
              </a:rPr>
              <a:t/>
            </a:r>
            <a:br>
              <a:rPr lang="pt-BR" sz="3600" dirty="0" smtClean="0">
                <a:solidFill>
                  <a:schemeClr val="bg1"/>
                </a:solidFill>
              </a:rPr>
            </a:br>
            <a:r>
              <a:rPr lang="pt-BR" sz="3600" dirty="0" smtClean="0">
                <a:solidFill>
                  <a:schemeClr val="bg1"/>
                </a:solidFill>
              </a:rPr>
              <a:t>98 </a:t>
            </a:r>
            <a:r>
              <a:rPr lang="pt-BR" sz="3600" dirty="0" smtClean="0">
                <a:solidFill>
                  <a:schemeClr val="bg1"/>
                </a:solidFill>
              </a:rPr>
              <a:t>d</a:t>
            </a:r>
            <a:r>
              <a:rPr lang="pt-BR" sz="3600" dirty="0" smtClean="0">
                <a:solidFill>
                  <a:schemeClr val="bg1"/>
                </a:solidFill>
              </a:rPr>
              <a:t>eles são </a:t>
            </a:r>
            <a:r>
              <a:rPr lang="pt-BR" sz="3600" dirty="0" smtClean="0">
                <a:solidFill>
                  <a:schemeClr val="bg1"/>
                </a:solidFill>
              </a:rPr>
              <a:t>dos Partidos Menores: </a:t>
            </a:r>
          </a:p>
          <a:p>
            <a:pPr algn="l"/>
            <a:r>
              <a:rPr lang="pt-BR" sz="3600" dirty="0" smtClean="0">
                <a:solidFill>
                  <a:srgbClr val="FFC000"/>
                </a:solidFill>
              </a:rPr>
              <a:t>40% </a:t>
            </a:r>
            <a:r>
              <a:rPr lang="pt-BR" sz="3600" dirty="0" smtClean="0">
                <a:solidFill>
                  <a:schemeClr val="bg1"/>
                </a:solidFill>
              </a:rPr>
              <a:t> </a:t>
            </a:r>
            <a:r>
              <a:rPr lang="pt-BR" sz="4000" dirty="0" smtClean="0">
                <a:solidFill>
                  <a:schemeClr val="bg1"/>
                </a:solidFill>
              </a:rPr>
              <a:t/>
            </a:r>
            <a:br>
              <a:rPr lang="pt-BR" sz="4000" dirty="0" smtClean="0">
                <a:solidFill>
                  <a:schemeClr val="bg1"/>
                </a:solidFill>
              </a:rPr>
            </a:br>
            <a:endParaRPr lang="pt-BR" sz="4000" dirty="0">
              <a:solidFill>
                <a:schemeClr val="bg1"/>
              </a:solidFill>
            </a:endParaRPr>
          </a:p>
        </p:txBody>
      </p:sp>
    </p:spTree>
    <p:extLst>
      <p:ext uri="{BB962C8B-B14F-4D97-AF65-F5344CB8AC3E}">
        <p14:creationId xmlns:p14="http://schemas.microsoft.com/office/powerpoint/2010/main" xmlns="" val="30758448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m 2"/>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cxnSp>
        <p:nvCxnSpPr>
          <p:cNvPr id="4" name="Conector reto 3"/>
          <p:cNvCxnSpPr/>
          <p:nvPr/>
        </p:nvCxnSpPr>
        <p:spPr>
          <a:xfrm>
            <a:off x="611233" y="0"/>
            <a:ext cx="19049" cy="6105525"/>
          </a:xfrm>
          <a:prstGeom prst="line">
            <a:avLst/>
          </a:prstGeom>
          <a:ln w="76200">
            <a:solidFill>
              <a:srgbClr val="FFC000"/>
            </a:solidFill>
          </a:ln>
        </p:spPr>
        <p:style>
          <a:lnRef idx="1">
            <a:schemeClr val="accent1"/>
          </a:lnRef>
          <a:fillRef idx="0">
            <a:schemeClr val="accent1"/>
          </a:fillRef>
          <a:effectRef idx="0">
            <a:schemeClr val="accent1"/>
          </a:effectRef>
          <a:fontRef idx="minor">
            <a:schemeClr val="tx1"/>
          </a:fontRef>
        </p:style>
      </p:cxnSp>
      <p:sp>
        <p:nvSpPr>
          <p:cNvPr id="5" name="Título 1">
            <a:extLst>
              <a:ext uri="{FF2B5EF4-FFF2-40B4-BE49-F238E27FC236}">
                <a16:creationId xmlns:a16="http://schemas.microsoft.com/office/drawing/2014/main" xmlns="" id="{D8C641CB-EBCB-4D4C-B458-A29EF9F03149}"/>
              </a:ext>
            </a:extLst>
          </p:cNvPr>
          <p:cNvSpPr>
            <a:spLocks noGrp="1"/>
          </p:cNvSpPr>
          <p:nvPr>
            <p:ph type="ctrTitle"/>
          </p:nvPr>
        </p:nvSpPr>
        <p:spPr>
          <a:xfrm>
            <a:off x="715191" y="634683"/>
            <a:ext cx="8343900" cy="5470842"/>
          </a:xfrm>
        </p:spPr>
        <p:txBody>
          <a:bodyPr>
            <a:noAutofit/>
          </a:bodyPr>
          <a:lstStyle/>
          <a:p>
            <a:pPr algn="l" fontAlgn="base"/>
            <a:r>
              <a:rPr lang="pt-BR" sz="2800" dirty="0">
                <a:solidFill>
                  <a:schemeClr val="bg1"/>
                </a:solidFill>
              </a:rPr>
              <a:t/>
            </a:r>
            <a:br>
              <a:rPr lang="pt-BR" sz="2800" dirty="0">
                <a:solidFill>
                  <a:schemeClr val="bg1"/>
                </a:solidFill>
              </a:rPr>
            </a:br>
            <a:r>
              <a:rPr lang="pt-BR" sz="2800" b="1" dirty="0" smtClean="0">
                <a:solidFill>
                  <a:schemeClr val="bg1"/>
                </a:solidFill>
              </a:rPr>
              <a:t>MAIORES BANCADAS CAIRAM</a:t>
            </a:r>
            <a:br>
              <a:rPr lang="pt-BR" sz="2800" b="1" dirty="0" smtClean="0">
                <a:solidFill>
                  <a:schemeClr val="bg1"/>
                </a:solidFill>
              </a:rPr>
            </a:br>
            <a:r>
              <a:rPr lang="pt-BR" sz="2800" b="1" dirty="0" smtClean="0">
                <a:solidFill>
                  <a:schemeClr val="bg1"/>
                </a:solidFill>
              </a:rPr>
              <a:t>2018                            2019</a:t>
            </a:r>
            <a:r>
              <a:rPr lang="pt-BR" sz="2800" b="1" dirty="0">
                <a:solidFill>
                  <a:schemeClr val="bg1"/>
                </a:solidFill>
              </a:rPr>
              <a:t/>
            </a:r>
            <a:br>
              <a:rPr lang="pt-BR" sz="2800" b="1" dirty="0">
                <a:solidFill>
                  <a:schemeClr val="bg1"/>
                </a:solidFill>
              </a:rPr>
            </a:br>
            <a:r>
              <a:rPr lang="pt-BR" sz="2800" b="1" dirty="0">
                <a:solidFill>
                  <a:schemeClr val="bg1"/>
                </a:solidFill>
              </a:rPr>
              <a:t/>
            </a:r>
            <a:br>
              <a:rPr lang="pt-BR" sz="2800" b="1" dirty="0">
                <a:solidFill>
                  <a:schemeClr val="bg1"/>
                </a:solidFill>
              </a:rPr>
            </a:br>
            <a:r>
              <a:rPr lang="pt-BR" sz="2800" dirty="0" smtClean="0">
                <a:solidFill>
                  <a:schemeClr val="bg1"/>
                </a:solidFill>
              </a:rPr>
              <a:t>PT- </a:t>
            </a:r>
            <a:r>
              <a:rPr lang="pt-BR" sz="2800" dirty="0">
                <a:solidFill>
                  <a:schemeClr val="bg1"/>
                </a:solidFill>
              </a:rPr>
              <a:t>69 Deputados </a:t>
            </a:r>
            <a:r>
              <a:rPr lang="pt-BR" sz="2800" dirty="0" smtClean="0">
                <a:solidFill>
                  <a:schemeClr val="bg1"/>
                </a:solidFill>
              </a:rPr>
              <a:t> </a:t>
            </a:r>
            <a:r>
              <a:rPr lang="pt-BR" sz="2800" dirty="0" smtClean="0">
                <a:solidFill>
                  <a:schemeClr val="accent2"/>
                </a:solidFill>
              </a:rPr>
              <a:t>-</a:t>
            </a:r>
            <a:r>
              <a:rPr lang="pt-BR" sz="2800" dirty="0" smtClean="0">
                <a:solidFill>
                  <a:schemeClr val="bg1"/>
                </a:solidFill>
              </a:rPr>
              <a:t>    </a:t>
            </a:r>
            <a:r>
              <a:rPr lang="pt-BR" sz="2800" dirty="0" smtClean="0">
                <a:solidFill>
                  <a:schemeClr val="accent2"/>
                </a:solidFill>
              </a:rPr>
              <a:t>56</a:t>
            </a:r>
            <a:r>
              <a:rPr lang="pt-BR" sz="2800" dirty="0" smtClean="0">
                <a:solidFill>
                  <a:schemeClr val="bg1"/>
                </a:solidFill>
              </a:rPr>
              <a:t/>
            </a:r>
            <a:br>
              <a:rPr lang="pt-BR" sz="2800" dirty="0" smtClean="0">
                <a:solidFill>
                  <a:schemeClr val="bg1"/>
                </a:solidFill>
              </a:rPr>
            </a:br>
            <a:r>
              <a:rPr lang="pt-BR" sz="2800" dirty="0">
                <a:solidFill>
                  <a:schemeClr val="bg1"/>
                </a:solidFill>
              </a:rPr>
              <a:t/>
            </a:r>
            <a:br>
              <a:rPr lang="pt-BR" sz="2800" dirty="0">
                <a:solidFill>
                  <a:schemeClr val="bg1"/>
                </a:solidFill>
              </a:rPr>
            </a:br>
            <a:r>
              <a:rPr lang="pt-BR" sz="2800" dirty="0" smtClean="0">
                <a:solidFill>
                  <a:schemeClr val="bg1"/>
                </a:solidFill>
              </a:rPr>
              <a:t>PSL- 1 Deputado   </a:t>
            </a:r>
            <a:r>
              <a:rPr lang="pt-BR" sz="2800" dirty="0" smtClean="0">
                <a:solidFill>
                  <a:schemeClr val="accent2"/>
                </a:solidFill>
              </a:rPr>
              <a:t>-    52 </a:t>
            </a:r>
            <a:r>
              <a:rPr lang="pt-BR" sz="2800" dirty="0" smtClean="0">
                <a:solidFill>
                  <a:schemeClr val="bg1"/>
                </a:solidFill>
              </a:rPr>
              <a:t/>
            </a:r>
            <a:br>
              <a:rPr lang="pt-BR" sz="2800" dirty="0" smtClean="0">
                <a:solidFill>
                  <a:schemeClr val="bg1"/>
                </a:solidFill>
              </a:rPr>
            </a:br>
            <a:r>
              <a:rPr lang="pt-BR" sz="2800" dirty="0" smtClean="0">
                <a:solidFill>
                  <a:schemeClr val="bg1"/>
                </a:solidFill>
              </a:rPr>
              <a:t> </a:t>
            </a:r>
            <a:r>
              <a:rPr lang="pt-BR" sz="2800" dirty="0">
                <a:solidFill>
                  <a:schemeClr val="bg1"/>
                </a:solidFill>
              </a:rPr>
              <a:t/>
            </a:r>
            <a:br>
              <a:rPr lang="pt-BR" sz="2800" dirty="0">
                <a:solidFill>
                  <a:schemeClr val="bg1"/>
                </a:solidFill>
              </a:rPr>
            </a:br>
            <a:r>
              <a:rPr lang="pt-BR" sz="2800" dirty="0">
                <a:solidFill>
                  <a:schemeClr val="bg1"/>
                </a:solidFill>
              </a:rPr>
              <a:t>MDB </a:t>
            </a:r>
            <a:r>
              <a:rPr lang="pt-BR" sz="2800" dirty="0" smtClean="0">
                <a:solidFill>
                  <a:schemeClr val="bg1"/>
                </a:solidFill>
              </a:rPr>
              <a:t>-66 Deputados - </a:t>
            </a:r>
            <a:r>
              <a:rPr lang="pt-BR" sz="2800" dirty="0" smtClean="0">
                <a:solidFill>
                  <a:schemeClr val="accent2"/>
                </a:solidFill>
              </a:rPr>
              <a:t>34 </a:t>
            </a:r>
            <a:r>
              <a:rPr lang="pt-BR" sz="2800" dirty="0" smtClean="0">
                <a:solidFill>
                  <a:schemeClr val="bg1"/>
                </a:solidFill>
              </a:rPr>
              <a:t/>
            </a:r>
            <a:br>
              <a:rPr lang="pt-BR" sz="2800" dirty="0" smtClean="0">
                <a:solidFill>
                  <a:schemeClr val="bg1"/>
                </a:solidFill>
              </a:rPr>
            </a:br>
            <a:r>
              <a:rPr lang="pt-BR" sz="2800" dirty="0">
                <a:solidFill>
                  <a:schemeClr val="bg1"/>
                </a:solidFill>
              </a:rPr>
              <a:t/>
            </a:r>
            <a:br>
              <a:rPr lang="pt-BR" sz="2800" dirty="0">
                <a:solidFill>
                  <a:schemeClr val="bg1"/>
                </a:solidFill>
              </a:rPr>
            </a:br>
            <a:r>
              <a:rPr lang="pt-BR" sz="2800" dirty="0">
                <a:solidFill>
                  <a:schemeClr val="bg1"/>
                </a:solidFill>
              </a:rPr>
              <a:t>PSDB </a:t>
            </a:r>
            <a:r>
              <a:rPr lang="pt-BR" sz="2800" dirty="0" smtClean="0">
                <a:solidFill>
                  <a:schemeClr val="bg1"/>
                </a:solidFill>
              </a:rPr>
              <a:t>3ª </a:t>
            </a:r>
            <a:r>
              <a:rPr lang="pt-BR" sz="2800" dirty="0">
                <a:solidFill>
                  <a:schemeClr val="bg1"/>
                </a:solidFill>
              </a:rPr>
              <a:t>Maior Bancada </a:t>
            </a:r>
            <a:r>
              <a:rPr lang="pt-BR" sz="2800" dirty="0" smtClean="0">
                <a:solidFill>
                  <a:schemeClr val="bg1"/>
                </a:solidFill>
              </a:rPr>
              <a:t>- </a:t>
            </a:r>
            <a:r>
              <a:rPr lang="pt-BR" sz="2800" dirty="0">
                <a:solidFill>
                  <a:schemeClr val="accent2"/>
                </a:solidFill>
              </a:rPr>
              <a:t>9ª</a:t>
            </a:r>
            <a:r>
              <a:rPr lang="pt-BR" sz="2800" dirty="0">
                <a:solidFill>
                  <a:schemeClr val="bg1"/>
                </a:solidFill>
              </a:rPr>
              <a:t> </a:t>
            </a:r>
            <a:r>
              <a:rPr lang="pt-BR" sz="2800" dirty="0" smtClean="0">
                <a:solidFill>
                  <a:schemeClr val="bg1"/>
                </a:solidFill>
              </a:rPr>
              <a:t> </a:t>
            </a:r>
            <a:br>
              <a:rPr lang="pt-BR" sz="2800" dirty="0" smtClean="0">
                <a:solidFill>
                  <a:schemeClr val="bg1"/>
                </a:solidFill>
              </a:rPr>
            </a:br>
            <a:r>
              <a:rPr lang="pt-BR" sz="2800" dirty="0">
                <a:solidFill>
                  <a:schemeClr val="bg1"/>
                </a:solidFill>
              </a:rPr>
              <a:t/>
            </a:r>
            <a:br>
              <a:rPr lang="pt-BR" sz="2800" dirty="0">
                <a:solidFill>
                  <a:schemeClr val="bg1"/>
                </a:solidFill>
              </a:rPr>
            </a:br>
            <a:r>
              <a:rPr lang="pt-BR" sz="2800" dirty="0" smtClean="0">
                <a:solidFill>
                  <a:schemeClr val="bg1"/>
                </a:solidFill>
              </a:rPr>
              <a:t>Será o </a:t>
            </a:r>
            <a:r>
              <a:rPr lang="pt-BR" sz="2800" dirty="0">
                <a:solidFill>
                  <a:schemeClr val="bg1"/>
                </a:solidFill>
              </a:rPr>
              <a:t>maior número de </a:t>
            </a:r>
            <a:r>
              <a:rPr lang="pt-BR" sz="2800" dirty="0" smtClean="0">
                <a:solidFill>
                  <a:schemeClr val="bg1"/>
                </a:solidFill>
              </a:rPr>
              <a:t>Partidos representados, </a:t>
            </a:r>
            <a:r>
              <a:rPr lang="pt-BR" sz="2800" dirty="0">
                <a:solidFill>
                  <a:schemeClr val="bg1"/>
                </a:solidFill>
              </a:rPr>
              <a:t>desde a </a:t>
            </a:r>
            <a:r>
              <a:rPr lang="pt-BR" sz="2800" dirty="0" smtClean="0">
                <a:solidFill>
                  <a:schemeClr val="bg1"/>
                </a:solidFill>
              </a:rPr>
              <a:t>redemocratização</a:t>
            </a:r>
            <a:r>
              <a:rPr lang="pt-BR" sz="2800" dirty="0" smtClean="0">
                <a:solidFill>
                  <a:schemeClr val="bg1"/>
                </a:solidFill>
              </a:rPr>
              <a:t>:</a:t>
            </a:r>
            <a:r>
              <a:rPr lang="pt-BR" sz="2800" dirty="0" smtClean="0">
                <a:solidFill>
                  <a:schemeClr val="bg1"/>
                </a:solidFill>
              </a:rPr>
              <a:t/>
            </a:r>
            <a:br>
              <a:rPr lang="pt-BR" sz="2800" dirty="0" smtClean="0">
                <a:solidFill>
                  <a:schemeClr val="bg1"/>
                </a:solidFill>
              </a:rPr>
            </a:br>
            <a:r>
              <a:rPr lang="pt-BR" sz="2800" dirty="0">
                <a:solidFill>
                  <a:schemeClr val="bg1"/>
                </a:solidFill>
              </a:rPr>
              <a:t/>
            </a:r>
            <a:br>
              <a:rPr lang="pt-BR" sz="2800" dirty="0">
                <a:solidFill>
                  <a:schemeClr val="bg1"/>
                </a:solidFill>
              </a:rPr>
            </a:br>
            <a:r>
              <a:rPr lang="pt-BR" sz="2800" dirty="0" smtClean="0">
                <a:solidFill>
                  <a:schemeClr val="bg1"/>
                </a:solidFill>
              </a:rPr>
              <a:t>                </a:t>
            </a:r>
            <a:r>
              <a:rPr lang="pt-BR" sz="2800" dirty="0" smtClean="0">
                <a:solidFill>
                  <a:schemeClr val="bg1"/>
                </a:solidFill>
              </a:rPr>
              <a:t>2018</a:t>
            </a:r>
            <a:r>
              <a:rPr lang="pt-BR" sz="2800" dirty="0" smtClean="0">
                <a:solidFill>
                  <a:schemeClr val="bg1"/>
                </a:solidFill>
              </a:rPr>
              <a:t>   </a:t>
            </a:r>
            <a:r>
              <a:rPr lang="pt-BR" sz="4800" dirty="0" smtClean="0">
                <a:solidFill>
                  <a:schemeClr val="bg1"/>
                </a:solidFill>
              </a:rPr>
              <a:t>25</a:t>
            </a:r>
            <a:r>
              <a:rPr lang="pt-BR" sz="2800" dirty="0" smtClean="0">
                <a:solidFill>
                  <a:schemeClr val="bg1"/>
                </a:solidFill>
              </a:rPr>
              <a:t>  </a:t>
            </a:r>
            <a:r>
              <a:rPr lang="pt-BR" sz="2800" dirty="0" smtClean="0">
                <a:solidFill>
                  <a:schemeClr val="bg1"/>
                </a:solidFill>
              </a:rPr>
              <a:t>2019</a:t>
            </a:r>
            <a:r>
              <a:rPr lang="pt-BR" sz="2800" dirty="0" smtClean="0">
                <a:solidFill>
                  <a:schemeClr val="bg1"/>
                </a:solidFill>
              </a:rPr>
              <a:t>  </a:t>
            </a:r>
            <a:r>
              <a:rPr lang="pt-BR" sz="4800" dirty="0">
                <a:solidFill>
                  <a:schemeClr val="accent2"/>
                </a:solidFill>
              </a:rPr>
              <a:t>30</a:t>
            </a:r>
            <a:r>
              <a:rPr lang="pt-BR" sz="2800" dirty="0">
                <a:solidFill>
                  <a:schemeClr val="bg1"/>
                </a:solidFill>
              </a:rPr>
              <a:t> Partidos</a:t>
            </a:r>
          </a:p>
        </p:txBody>
      </p:sp>
    </p:spTree>
    <p:extLst>
      <p:ext uri="{BB962C8B-B14F-4D97-AF65-F5344CB8AC3E}">
        <p14:creationId xmlns:p14="http://schemas.microsoft.com/office/powerpoint/2010/main" xmlns="" val="17085407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xmlns="" id="{D8C641CB-EBCB-4D4C-B458-A29EF9F03149}"/>
              </a:ext>
            </a:extLst>
          </p:cNvPr>
          <p:cNvSpPr>
            <a:spLocks noGrp="1"/>
          </p:cNvSpPr>
          <p:nvPr>
            <p:ph type="ctrTitle"/>
          </p:nvPr>
        </p:nvSpPr>
        <p:spPr>
          <a:xfrm>
            <a:off x="-169817" y="939483"/>
            <a:ext cx="9144000" cy="5286826"/>
          </a:xfrm>
        </p:spPr>
        <p:txBody>
          <a:bodyPr>
            <a:noAutofit/>
          </a:bodyPr>
          <a:lstStyle/>
          <a:p>
            <a:r>
              <a:rPr lang="pt-BR" sz="2800" dirty="0"/>
              <a:t/>
            </a:r>
            <a:br>
              <a:rPr lang="pt-BR" sz="2800" dirty="0"/>
            </a:br>
            <a:endParaRPr lang="pt-BR" sz="2800" dirty="0"/>
          </a:p>
        </p:txBody>
      </p:sp>
      <p:graphicFrame>
        <p:nvGraphicFramePr>
          <p:cNvPr id="7" name="Tabela 6"/>
          <p:cNvGraphicFramePr>
            <a:graphicFrameLocks noGrp="1"/>
          </p:cNvGraphicFramePr>
          <p:nvPr>
            <p:extLst>
              <p:ext uri="{D42A27DB-BD31-4B8C-83A1-F6EECF244321}">
                <p14:modId xmlns:p14="http://schemas.microsoft.com/office/powerpoint/2010/main" xmlns="" val="13925940"/>
              </p:ext>
            </p:extLst>
          </p:nvPr>
        </p:nvGraphicFramePr>
        <p:xfrm>
          <a:off x="-65315" y="-208997"/>
          <a:ext cx="9209310" cy="7066993"/>
        </p:xfrm>
        <a:graphic>
          <a:graphicData uri="http://schemas.openxmlformats.org/drawingml/2006/table">
            <a:tbl>
              <a:tblPr/>
              <a:tblGrid>
                <a:gridCol w="2223948"/>
                <a:gridCol w="2328454"/>
                <a:gridCol w="2328454"/>
                <a:gridCol w="2328454"/>
              </a:tblGrid>
              <a:tr h="508390">
                <a:tc>
                  <a:txBody>
                    <a:bodyPr/>
                    <a:lstStyle/>
                    <a:p>
                      <a:pPr fontAlgn="ctr"/>
                      <a:r>
                        <a:rPr lang="pt-BR" sz="1400" b="1" dirty="0">
                          <a:solidFill>
                            <a:schemeClr val="tx1"/>
                          </a:solidFill>
                          <a:effectLst/>
                          <a:latin typeface="inherit"/>
                        </a:rPr>
                        <a:t>Partido</a:t>
                      </a:r>
                    </a:p>
                  </a:txBody>
                  <a:tcPr marL="33995" marR="33995" marT="16997" marB="16997" anchor="ctr">
                    <a:lnL>
                      <a:noFill/>
                    </a:lnL>
                    <a:lnR w="9525" cap="flat" cmpd="sng" algn="ctr">
                      <a:solidFill>
                        <a:srgbClr val="FFFFFF"/>
                      </a:solidFill>
                      <a:prstDash val="solid"/>
                      <a:round/>
                      <a:headEnd type="none" w="med" len="med"/>
                      <a:tailEnd type="none" w="med" len="med"/>
                    </a:lnR>
                    <a:lnT>
                      <a:noFill/>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400" b="1" dirty="0">
                          <a:effectLst/>
                          <a:latin typeface="inherit"/>
                        </a:rPr>
                        <a:t>Eleição 2018</a:t>
                      </a:r>
                    </a:p>
                  </a:txBody>
                  <a:tcPr marL="33995" marR="33995" marT="16997" marB="16997"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a:noFill/>
                    </a:lnT>
                    <a:lnB w="9525" cap="flat" cmpd="sng" algn="ctr">
                      <a:solidFill>
                        <a:srgbClr val="EEEEEE"/>
                      </a:solidFill>
                      <a:prstDash val="solid"/>
                      <a:round/>
                      <a:headEnd type="none" w="med" len="med"/>
                      <a:tailEnd type="none" w="med" len="med"/>
                    </a:lnB>
                    <a:solidFill>
                      <a:srgbClr val="EEEEEE"/>
                    </a:solidFill>
                  </a:tcPr>
                </a:tc>
                <a:tc>
                  <a:txBody>
                    <a:bodyPr/>
                    <a:lstStyle/>
                    <a:p>
                      <a:pPr fontAlgn="ctr"/>
                      <a:r>
                        <a:rPr lang="pt-BR" sz="1400" b="1" dirty="0">
                          <a:effectLst/>
                          <a:latin typeface="inherit"/>
                        </a:rPr>
                        <a:t>Eleição 2014</a:t>
                      </a:r>
                    </a:p>
                  </a:txBody>
                  <a:tcPr marL="33995" marR="33995" marT="16997" marB="16997" anchor="ctr">
                    <a:lnL w="9525" cap="flat" cmpd="sng" algn="ctr">
                      <a:solidFill>
                        <a:srgbClr val="FFFFFF"/>
                      </a:solidFill>
                      <a:prstDash val="solid"/>
                      <a:round/>
                      <a:headEnd type="none" w="med" len="med"/>
                      <a:tailEnd type="none" w="med" len="med"/>
                    </a:lnL>
                    <a:lnR w="9525" cap="flat" cmpd="sng" algn="ctr">
                      <a:solidFill>
                        <a:srgbClr val="FFFFFF"/>
                      </a:solidFill>
                      <a:prstDash val="solid"/>
                      <a:round/>
                      <a:headEnd type="none" w="med" len="med"/>
                      <a:tailEnd type="none" w="med" len="med"/>
                    </a:lnR>
                    <a:lnT>
                      <a:noFill/>
                    </a:lnT>
                    <a:lnB w="9525" cap="flat" cmpd="sng" algn="ctr">
                      <a:solidFill>
                        <a:srgbClr val="EEEEEE"/>
                      </a:solidFill>
                      <a:prstDash val="solid"/>
                      <a:round/>
                      <a:headEnd type="none" w="med" len="med"/>
                      <a:tailEnd type="none" w="med" len="med"/>
                    </a:lnB>
                    <a:solidFill>
                      <a:srgbClr val="EEEEEE"/>
                    </a:solidFill>
                  </a:tcPr>
                </a:tc>
                <a:tc>
                  <a:txBody>
                    <a:bodyPr/>
                    <a:lstStyle/>
                    <a:p>
                      <a:pPr fontAlgn="ctr"/>
                      <a:r>
                        <a:rPr lang="pt-BR" sz="1400" b="1">
                          <a:effectLst/>
                          <a:latin typeface="inherit"/>
                        </a:rPr>
                        <a:t>Saldo</a:t>
                      </a:r>
                    </a:p>
                  </a:txBody>
                  <a:tcPr marL="33995" marR="33995" marT="16997" marB="16997" anchor="ctr">
                    <a:lnL w="9525" cap="flat" cmpd="sng" algn="ctr">
                      <a:solidFill>
                        <a:srgbClr val="FFFFFF"/>
                      </a:solidFill>
                      <a:prstDash val="solid"/>
                      <a:round/>
                      <a:headEnd type="none" w="med" len="med"/>
                      <a:tailEnd type="none" w="med" len="med"/>
                    </a:lnL>
                    <a:lnR>
                      <a:noFill/>
                    </a:lnR>
                    <a:lnT>
                      <a:noFill/>
                    </a:lnT>
                    <a:lnB w="9525" cap="flat" cmpd="sng" algn="ctr">
                      <a:solidFill>
                        <a:srgbClr val="EEEEEE"/>
                      </a:solidFill>
                      <a:prstDash val="solid"/>
                      <a:round/>
                      <a:headEnd type="none" w="med" len="med"/>
                      <a:tailEnd type="none" w="med" len="med"/>
                    </a:lnB>
                    <a:solidFill>
                      <a:srgbClr val="EEEEEE"/>
                    </a:solidFill>
                  </a:tcPr>
                </a:tc>
              </a:tr>
              <a:tr h="450111">
                <a:tc>
                  <a:txBody>
                    <a:bodyPr/>
                    <a:lstStyle/>
                    <a:p>
                      <a:pPr fontAlgn="ctr"/>
                      <a:r>
                        <a:rPr lang="pt-BR" sz="1400" b="1" dirty="0">
                          <a:effectLst/>
                          <a:latin typeface="inherit"/>
                        </a:rPr>
                        <a:t>MDB*</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400" b="1" dirty="0">
                          <a:solidFill>
                            <a:srgbClr val="C00000"/>
                          </a:solidFill>
                          <a:effectLst/>
                        </a:rPr>
                        <a:t>34</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66</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a:solidFill>
                            <a:srgbClr val="C00000"/>
                          </a:solidFill>
                          <a:effectLst/>
                        </a:rPr>
                        <a:t>-32</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53638">
                <a:tc>
                  <a:txBody>
                    <a:bodyPr/>
                    <a:lstStyle/>
                    <a:p>
                      <a:pPr fontAlgn="ctr"/>
                      <a:r>
                        <a:rPr lang="pt-BR" sz="1400" b="1" dirty="0">
                          <a:effectLst/>
                          <a:latin typeface="inherit"/>
                        </a:rPr>
                        <a:t>PSDB</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400" b="1" dirty="0">
                          <a:solidFill>
                            <a:srgbClr val="C00000"/>
                          </a:solidFill>
                          <a:effectLst/>
                        </a:rPr>
                        <a:t>29</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54</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a:solidFill>
                            <a:srgbClr val="C00000"/>
                          </a:solidFill>
                          <a:effectLst/>
                        </a:rPr>
                        <a:t>-25</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703633">
                <a:tc>
                  <a:txBody>
                    <a:bodyPr/>
                    <a:lstStyle/>
                    <a:p>
                      <a:pPr fontAlgn="ctr"/>
                      <a:r>
                        <a:rPr lang="pt-BR" sz="1400" b="1" dirty="0">
                          <a:effectLst/>
                          <a:latin typeface="inherit"/>
                        </a:rPr>
                        <a:t>PTB</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400" b="1" dirty="0">
                          <a:solidFill>
                            <a:srgbClr val="C00000"/>
                          </a:solidFill>
                          <a:effectLst/>
                        </a:rPr>
                        <a:t>10</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25</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-15</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50111">
                <a:tc>
                  <a:txBody>
                    <a:bodyPr/>
                    <a:lstStyle/>
                    <a:p>
                      <a:pPr fontAlgn="ctr"/>
                      <a:r>
                        <a:rPr lang="pt-BR" sz="1400" b="1" dirty="0">
                          <a:effectLst/>
                          <a:latin typeface="inherit"/>
                        </a:rPr>
                        <a:t>PT</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400" b="1" dirty="0">
                          <a:solidFill>
                            <a:srgbClr val="C00000"/>
                          </a:solidFill>
                          <a:effectLst/>
                        </a:rPr>
                        <a:t>56</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69</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-13</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50111">
                <a:tc>
                  <a:txBody>
                    <a:bodyPr/>
                    <a:lstStyle/>
                    <a:p>
                      <a:pPr fontAlgn="ctr"/>
                      <a:r>
                        <a:rPr lang="pt-BR" sz="1400" b="1" dirty="0">
                          <a:effectLst/>
                          <a:latin typeface="inherit"/>
                        </a:rPr>
                        <a:t>PSC</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400" b="1" dirty="0">
                          <a:solidFill>
                            <a:srgbClr val="C00000"/>
                          </a:solidFill>
                          <a:effectLst/>
                        </a:rPr>
                        <a:t>8</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13</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-5</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50111">
                <a:tc>
                  <a:txBody>
                    <a:bodyPr/>
                    <a:lstStyle/>
                    <a:p>
                      <a:pPr fontAlgn="ctr"/>
                      <a:r>
                        <a:rPr lang="pt-BR" sz="1400" b="1" dirty="0">
                          <a:effectLst/>
                          <a:latin typeface="inherit"/>
                        </a:rPr>
                        <a:t>PV</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400" b="1" dirty="0">
                          <a:solidFill>
                            <a:srgbClr val="C00000"/>
                          </a:solidFill>
                          <a:effectLst/>
                        </a:rPr>
                        <a:t>4</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8</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-4</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50111">
                <a:tc>
                  <a:txBody>
                    <a:bodyPr/>
                    <a:lstStyle/>
                    <a:p>
                      <a:pPr fontAlgn="ctr"/>
                      <a:r>
                        <a:rPr lang="pt-BR" sz="1400" b="1" dirty="0">
                          <a:effectLst/>
                          <a:latin typeface="inherit"/>
                        </a:rPr>
                        <a:t>PROS</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400" b="1" dirty="0">
                          <a:solidFill>
                            <a:srgbClr val="C00000"/>
                          </a:solidFill>
                          <a:effectLst/>
                        </a:rPr>
                        <a:t>8</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11</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-3</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50111">
                <a:tc>
                  <a:txBody>
                    <a:bodyPr/>
                    <a:lstStyle/>
                    <a:p>
                      <a:pPr fontAlgn="ctr"/>
                      <a:r>
                        <a:rPr lang="pt-BR" sz="1400" b="1" dirty="0">
                          <a:effectLst/>
                          <a:latin typeface="inherit"/>
                        </a:rPr>
                        <a:t>PSD</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400" b="1" dirty="0">
                          <a:solidFill>
                            <a:srgbClr val="C00000"/>
                          </a:solidFill>
                          <a:effectLst/>
                        </a:rPr>
                        <a:t>34</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36</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-2</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50111">
                <a:tc>
                  <a:txBody>
                    <a:bodyPr/>
                    <a:lstStyle/>
                    <a:p>
                      <a:pPr fontAlgn="ctr"/>
                      <a:r>
                        <a:rPr lang="pt-BR" sz="1400" b="1" dirty="0">
                          <a:effectLst/>
                          <a:latin typeface="inherit"/>
                        </a:rPr>
                        <a:t>PSB</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400" b="1" dirty="0">
                          <a:solidFill>
                            <a:srgbClr val="C00000"/>
                          </a:solidFill>
                          <a:effectLst/>
                        </a:rPr>
                        <a:t>32</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34</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-2</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50111">
                <a:tc>
                  <a:txBody>
                    <a:bodyPr/>
                    <a:lstStyle/>
                    <a:p>
                      <a:pPr fontAlgn="ctr"/>
                      <a:r>
                        <a:rPr lang="pt-BR" sz="1400" b="1" dirty="0">
                          <a:effectLst/>
                          <a:latin typeface="inherit"/>
                        </a:rPr>
                        <a:t>SD</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400" b="1" dirty="0">
                          <a:solidFill>
                            <a:srgbClr val="C00000"/>
                          </a:solidFill>
                          <a:effectLst/>
                        </a:rPr>
                        <a:t>13</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15</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-2</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50111">
                <a:tc>
                  <a:txBody>
                    <a:bodyPr/>
                    <a:lstStyle/>
                    <a:p>
                      <a:pPr fontAlgn="ctr"/>
                      <a:r>
                        <a:rPr lang="pt-BR" sz="1400" b="1" dirty="0">
                          <a:effectLst/>
                          <a:latin typeface="inherit"/>
                        </a:rPr>
                        <a:t>PPS</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400" b="1" dirty="0">
                          <a:solidFill>
                            <a:srgbClr val="C00000"/>
                          </a:solidFill>
                          <a:effectLst/>
                        </a:rPr>
                        <a:t>8</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10</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-2</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50111">
                <a:tc>
                  <a:txBody>
                    <a:bodyPr/>
                    <a:lstStyle/>
                    <a:p>
                      <a:pPr fontAlgn="ctr"/>
                      <a:r>
                        <a:rPr lang="pt-BR" sz="1400" b="1" dirty="0">
                          <a:effectLst/>
                          <a:latin typeface="inherit"/>
                        </a:rPr>
                        <a:t>PP</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400" b="1" dirty="0">
                          <a:solidFill>
                            <a:srgbClr val="C00000"/>
                          </a:solidFill>
                          <a:effectLst/>
                        </a:rPr>
                        <a:t>37</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38</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-1</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50111">
                <a:tc>
                  <a:txBody>
                    <a:bodyPr/>
                    <a:lstStyle/>
                    <a:p>
                      <a:pPr fontAlgn="ctr"/>
                      <a:r>
                        <a:rPr lang="pt-BR" sz="1400" b="1" dirty="0">
                          <a:effectLst/>
                          <a:latin typeface="inherit"/>
                        </a:rPr>
                        <a:t>PR</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400" b="1" dirty="0">
                          <a:solidFill>
                            <a:srgbClr val="C00000"/>
                          </a:solidFill>
                          <a:effectLst/>
                        </a:rPr>
                        <a:t>33</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34</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-1</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50111">
                <a:tc>
                  <a:txBody>
                    <a:bodyPr/>
                    <a:lstStyle/>
                    <a:p>
                      <a:pPr fontAlgn="ctr"/>
                      <a:r>
                        <a:rPr lang="pt-BR" sz="1400" b="1" dirty="0">
                          <a:effectLst/>
                          <a:latin typeface="inherit"/>
                        </a:rPr>
                        <a:t>PCdoB</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400" b="1" dirty="0">
                          <a:solidFill>
                            <a:srgbClr val="C00000"/>
                          </a:solidFill>
                          <a:effectLst/>
                        </a:rPr>
                        <a:t>9</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10</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400" b="1" dirty="0">
                          <a:solidFill>
                            <a:srgbClr val="C00000"/>
                          </a:solidFill>
                          <a:effectLst/>
                        </a:rPr>
                        <a:t>-1</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bl>
          </a:graphicData>
        </a:graphic>
      </p:graphicFrame>
      <p:sp>
        <p:nvSpPr>
          <p:cNvPr id="8" name="Rectangle 3"/>
          <p:cNvSpPr>
            <a:spLocks noChangeArrowheads="1"/>
          </p:cNvSpPr>
          <p:nvPr/>
        </p:nvSpPr>
        <p:spPr bwMode="auto">
          <a:xfrm>
            <a:off x="2560359" y="-1180"/>
            <a:ext cx="184731" cy="600164"/>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algn="ctr"/>
            <a:r>
              <a:rPr lang="pt-BR" altLang="pt-BR" sz="1500" dirty="0">
                <a:solidFill>
                  <a:srgbClr val="333333"/>
                </a:solidFill>
                <a:latin typeface="opensans"/>
              </a:rPr>
              <a:t/>
            </a:r>
            <a:br>
              <a:rPr lang="pt-BR" altLang="pt-BR" sz="1500" dirty="0">
                <a:solidFill>
                  <a:srgbClr val="333333"/>
                </a:solidFill>
                <a:latin typeface="opensans"/>
              </a:rPr>
            </a:br>
            <a:endParaRPr lang="pt-BR" altLang="pt-BR" dirty="0"/>
          </a:p>
        </p:txBody>
      </p:sp>
    </p:spTree>
    <p:extLst>
      <p:ext uri="{BB962C8B-B14F-4D97-AF65-F5344CB8AC3E}">
        <p14:creationId xmlns:p14="http://schemas.microsoft.com/office/powerpoint/2010/main" xmlns="" val="131719126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ela 3"/>
          <p:cNvGraphicFramePr>
            <a:graphicFrameLocks noGrp="1"/>
          </p:cNvGraphicFramePr>
          <p:nvPr/>
        </p:nvGraphicFramePr>
        <p:xfrm>
          <a:off x="-195942" y="-11"/>
          <a:ext cx="9339943" cy="6858010"/>
        </p:xfrm>
        <a:graphic>
          <a:graphicData uri="http://schemas.openxmlformats.org/drawingml/2006/table">
            <a:tbl>
              <a:tblPr/>
              <a:tblGrid>
                <a:gridCol w="2354581"/>
                <a:gridCol w="2328454"/>
                <a:gridCol w="2328454"/>
                <a:gridCol w="2328454"/>
              </a:tblGrid>
              <a:tr h="402162">
                <a:tc>
                  <a:txBody>
                    <a:bodyPr/>
                    <a:lstStyle/>
                    <a:p>
                      <a:pPr fontAlgn="ctr"/>
                      <a:r>
                        <a:rPr lang="pt-BR" sz="1600" b="1" dirty="0">
                          <a:solidFill>
                            <a:schemeClr val="tx1"/>
                          </a:solidFill>
                          <a:effectLst/>
                          <a:latin typeface="inherit"/>
                        </a:rPr>
                        <a:t>DC*</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600" b="1" dirty="0">
                          <a:solidFill>
                            <a:srgbClr val="C00000"/>
                          </a:solidFill>
                          <a:effectLst/>
                        </a:rPr>
                        <a:t>1</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dirty="0">
                          <a:solidFill>
                            <a:srgbClr val="C00000"/>
                          </a:solidFill>
                          <a:effectLst/>
                        </a:rPr>
                        <a:t>2</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a:solidFill>
                            <a:srgbClr val="C00000"/>
                          </a:solidFill>
                          <a:effectLst/>
                        </a:rPr>
                        <a:t>-1</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02162">
                <a:tc>
                  <a:txBody>
                    <a:bodyPr/>
                    <a:lstStyle/>
                    <a:p>
                      <a:pPr fontAlgn="ctr"/>
                      <a:r>
                        <a:rPr lang="pt-BR" sz="1600" b="1" dirty="0">
                          <a:solidFill>
                            <a:schemeClr val="tx1"/>
                          </a:solidFill>
                          <a:effectLst/>
                          <a:latin typeface="inherit"/>
                        </a:rPr>
                        <a:t>PRTB</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600" b="1" dirty="0">
                          <a:solidFill>
                            <a:srgbClr val="C00000"/>
                          </a:solidFill>
                          <a:effectLst/>
                        </a:rPr>
                        <a:t>0</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dirty="0">
                          <a:solidFill>
                            <a:srgbClr val="C00000"/>
                          </a:solidFill>
                          <a:effectLst/>
                        </a:rPr>
                        <a:t>1</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a:solidFill>
                            <a:srgbClr val="C00000"/>
                          </a:solidFill>
                          <a:effectLst/>
                        </a:rPr>
                        <a:t>-1</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23418">
                <a:tc>
                  <a:txBody>
                    <a:bodyPr/>
                    <a:lstStyle/>
                    <a:p>
                      <a:pPr fontAlgn="ctr"/>
                      <a:r>
                        <a:rPr lang="pt-BR" sz="1600" b="1" dirty="0">
                          <a:solidFill>
                            <a:schemeClr val="tx1"/>
                          </a:solidFill>
                          <a:effectLst/>
                          <a:latin typeface="inherit"/>
                        </a:rPr>
                        <a:t>PMN</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600" b="1" dirty="0">
                          <a:solidFill>
                            <a:srgbClr val="C00000"/>
                          </a:solidFill>
                          <a:effectLst/>
                        </a:rPr>
                        <a:t>3</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dirty="0">
                          <a:solidFill>
                            <a:srgbClr val="C00000"/>
                          </a:solidFill>
                          <a:effectLst/>
                        </a:rPr>
                        <a:t>3</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a:solidFill>
                            <a:srgbClr val="C00000"/>
                          </a:solidFill>
                          <a:effectLst/>
                        </a:rPr>
                        <a:t>0</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02162">
                <a:tc>
                  <a:txBody>
                    <a:bodyPr/>
                    <a:lstStyle/>
                    <a:p>
                      <a:pPr fontAlgn="ctr"/>
                      <a:r>
                        <a:rPr lang="pt-BR" sz="1600" b="1" dirty="0">
                          <a:solidFill>
                            <a:schemeClr val="tx1"/>
                          </a:solidFill>
                          <a:effectLst/>
                          <a:latin typeface="inherit"/>
                        </a:rPr>
                        <a:t>PTC</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600" b="1" dirty="0">
                          <a:solidFill>
                            <a:srgbClr val="C00000"/>
                          </a:solidFill>
                          <a:effectLst/>
                        </a:rPr>
                        <a:t>2</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dirty="0">
                          <a:solidFill>
                            <a:srgbClr val="C00000"/>
                          </a:solidFill>
                          <a:effectLst/>
                        </a:rPr>
                        <a:t>2</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a:solidFill>
                            <a:srgbClr val="C00000"/>
                          </a:solidFill>
                          <a:effectLst/>
                        </a:rPr>
                        <a:t>0</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02162">
                <a:tc>
                  <a:txBody>
                    <a:bodyPr/>
                    <a:lstStyle/>
                    <a:p>
                      <a:pPr fontAlgn="ctr"/>
                      <a:r>
                        <a:rPr lang="pt-BR" sz="1600" b="1" dirty="0">
                          <a:solidFill>
                            <a:schemeClr val="tx1"/>
                          </a:solidFill>
                          <a:effectLst/>
                          <a:latin typeface="inherit"/>
                        </a:rPr>
                        <a:t>PHS</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600" b="1" dirty="0">
                          <a:solidFill>
                            <a:srgbClr val="C00000"/>
                          </a:solidFill>
                          <a:effectLst/>
                        </a:rPr>
                        <a:t>6</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dirty="0">
                          <a:solidFill>
                            <a:srgbClr val="C00000"/>
                          </a:solidFill>
                          <a:effectLst/>
                        </a:rPr>
                        <a:t>5</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a:solidFill>
                            <a:srgbClr val="C00000"/>
                          </a:solidFill>
                          <a:effectLst/>
                        </a:rPr>
                        <a:t>1</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02162">
                <a:tc>
                  <a:txBody>
                    <a:bodyPr/>
                    <a:lstStyle/>
                    <a:p>
                      <a:pPr fontAlgn="ctr"/>
                      <a:r>
                        <a:rPr lang="pt-BR" sz="1600" b="1" dirty="0">
                          <a:solidFill>
                            <a:schemeClr val="tx1"/>
                          </a:solidFill>
                          <a:effectLst/>
                          <a:latin typeface="inherit"/>
                        </a:rPr>
                        <a:t>PRP</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600" b="1" dirty="0">
                          <a:solidFill>
                            <a:srgbClr val="C00000"/>
                          </a:solidFill>
                          <a:effectLst/>
                        </a:rPr>
                        <a:t>4</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dirty="0">
                          <a:solidFill>
                            <a:srgbClr val="C00000"/>
                          </a:solidFill>
                          <a:effectLst/>
                        </a:rPr>
                        <a:t>3</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a:solidFill>
                            <a:srgbClr val="C00000"/>
                          </a:solidFill>
                          <a:effectLst/>
                        </a:rPr>
                        <a:t>1</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02162">
                <a:tc>
                  <a:txBody>
                    <a:bodyPr/>
                    <a:lstStyle/>
                    <a:p>
                      <a:pPr fontAlgn="ctr"/>
                      <a:r>
                        <a:rPr lang="pt-BR" sz="1600" b="1" dirty="0">
                          <a:solidFill>
                            <a:schemeClr val="tx1"/>
                          </a:solidFill>
                          <a:effectLst/>
                          <a:latin typeface="inherit"/>
                        </a:rPr>
                        <a:t>PPL</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600" b="1" dirty="0">
                          <a:solidFill>
                            <a:srgbClr val="C00000"/>
                          </a:solidFill>
                          <a:effectLst/>
                        </a:rPr>
                        <a:t>1</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dirty="0">
                          <a:solidFill>
                            <a:srgbClr val="C00000"/>
                          </a:solidFill>
                          <a:effectLst/>
                        </a:rPr>
                        <a:t>0</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a:solidFill>
                            <a:srgbClr val="C00000"/>
                          </a:solidFill>
                          <a:effectLst/>
                        </a:rPr>
                        <a:t>1</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02162">
                <a:tc>
                  <a:txBody>
                    <a:bodyPr/>
                    <a:lstStyle/>
                    <a:p>
                      <a:pPr fontAlgn="ctr"/>
                      <a:r>
                        <a:rPr lang="pt-BR" sz="1600" b="1" dirty="0">
                          <a:solidFill>
                            <a:schemeClr val="tx1"/>
                          </a:solidFill>
                          <a:effectLst/>
                          <a:latin typeface="inherit"/>
                        </a:rPr>
                        <a:t>PATRI*</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600" b="1" dirty="0">
                          <a:solidFill>
                            <a:srgbClr val="C00000"/>
                          </a:solidFill>
                          <a:effectLst/>
                        </a:rPr>
                        <a:t>5</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dirty="0">
                          <a:solidFill>
                            <a:srgbClr val="C00000"/>
                          </a:solidFill>
                          <a:effectLst/>
                        </a:rPr>
                        <a:t>2</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dirty="0">
                          <a:solidFill>
                            <a:srgbClr val="C00000"/>
                          </a:solidFill>
                          <a:effectLst/>
                        </a:rPr>
                        <a:t>3</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02162">
                <a:tc>
                  <a:txBody>
                    <a:bodyPr/>
                    <a:lstStyle/>
                    <a:p>
                      <a:pPr fontAlgn="ctr"/>
                      <a:r>
                        <a:rPr lang="pt-BR" sz="1600" b="1" dirty="0">
                          <a:solidFill>
                            <a:schemeClr val="tx1"/>
                          </a:solidFill>
                          <a:effectLst/>
                          <a:latin typeface="inherit"/>
                        </a:rPr>
                        <a:t>PSOL</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600" b="1" dirty="0">
                          <a:solidFill>
                            <a:srgbClr val="C00000"/>
                          </a:solidFill>
                          <a:effectLst/>
                        </a:rPr>
                        <a:t>10</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dirty="0">
                          <a:solidFill>
                            <a:srgbClr val="C00000"/>
                          </a:solidFill>
                          <a:effectLst/>
                        </a:rPr>
                        <a:t>5</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a:solidFill>
                            <a:srgbClr val="C00000"/>
                          </a:solidFill>
                          <a:effectLst/>
                        </a:rPr>
                        <a:t>5</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02162">
                <a:tc>
                  <a:txBody>
                    <a:bodyPr/>
                    <a:lstStyle/>
                    <a:p>
                      <a:pPr fontAlgn="ctr"/>
                      <a:r>
                        <a:rPr lang="pt-BR" sz="1600" b="1" dirty="0">
                          <a:solidFill>
                            <a:schemeClr val="tx1"/>
                          </a:solidFill>
                          <a:effectLst/>
                          <a:latin typeface="inherit"/>
                        </a:rPr>
                        <a:t>Avante*</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600" b="1" dirty="0">
                          <a:solidFill>
                            <a:srgbClr val="C00000"/>
                          </a:solidFill>
                          <a:effectLst/>
                        </a:rPr>
                        <a:t>7</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dirty="0">
                          <a:solidFill>
                            <a:srgbClr val="C00000"/>
                          </a:solidFill>
                          <a:effectLst/>
                        </a:rPr>
                        <a:t>1</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a:solidFill>
                            <a:srgbClr val="C00000"/>
                          </a:solidFill>
                          <a:effectLst/>
                        </a:rPr>
                        <a:t>6</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02162">
                <a:tc>
                  <a:txBody>
                    <a:bodyPr/>
                    <a:lstStyle/>
                    <a:p>
                      <a:pPr fontAlgn="ctr"/>
                      <a:r>
                        <a:rPr lang="pt-BR" sz="1600" b="1" dirty="0">
                          <a:solidFill>
                            <a:schemeClr val="tx1"/>
                          </a:solidFill>
                          <a:effectLst/>
                          <a:latin typeface="inherit"/>
                        </a:rPr>
                        <a:t>PODE*</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600" b="1" dirty="0">
                          <a:solidFill>
                            <a:srgbClr val="C00000"/>
                          </a:solidFill>
                          <a:effectLst/>
                        </a:rPr>
                        <a:t>11</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dirty="0">
                          <a:solidFill>
                            <a:srgbClr val="C00000"/>
                          </a:solidFill>
                          <a:effectLst/>
                        </a:rPr>
                        <a:t>4</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a:solidFill>
                            <a:srgbClr val="C00000"/>
                          </a:solidFill>
                          <a:effectLst/>
                        </a:rPr>
                        <a:t>7</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02162">
                <a:tc>
                  <a:txBody>
                    <a:bodyPr/>
                    <a:lstStyle/>
                    <a:p>
                      <a:pPr fontAlgn="ctr"/>
                      <a:r>
                        <a:rPr lang="pt-BR" sz="1600" b="1" dirty="0">
                          <a:solidFill>
                            <a:schemeClr val="tx1"/>
                          </a:solidFill>
                          <a:effectLst/>
                          <a:latin typeface="inherit"/>
                        </a:rPr>
                        <a:t>DEM</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600" b="1" dirty="0">
                          <a:solidFill>
                            <a:srgbClr val="C00000"/>
                          </a:solidFill>
                          <a:effectLst/>
                        </a:rPr>
                        <a:t>29</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dirty="0">
                          <a:solidFill>
                            <a:srgbClr val="C00000"/>
                          </a:solidFill>
                          <a:effectLst/>
                        </a:rPr>
                        <a:t>21</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dirty="0">
                          <a:solidFill>
                            <a:srgbClr val="C00000"/>
                          </a:solidFill>
                          <a:effectLst/>
                        </a:rPr>
                        <a:t>8</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02162">
                <a:tc>
                  <a:txBody>
                    <a:bodyPr/>
                    <a:lstStyle/>
                    <a:p>
                      <a:pPr fontAlgn="ctr"/>
                      <a:r>
                        <a:rPr lang="pt-BR" sz="1600" b="1" dirty="0">
                          <a:solidFill>
                            <a:schemeClr val="tx1"/>
                          </a:solidFill>
                          <a:effectLst/>
                          <a:latin typeface="inherit"/>
                        </a:rPr>
                        <a:t>PRB</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600" b="1" dirty="0">
                          <a:solidFill>
                            <a:srgbClr val="C00000"/>
                          </a:solidFill>
                          <a:effectLst/>
                        </a:rPr>
                        <a:t>30</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dirty="0">
                          <a:solidFill>
                            <a:srgbClr val="C00000"/>
                          </a:solidFill>
                          <a:effectLst/>
                        </a:rPr>
                        <a:t>21</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dirty="0">
                          <a:solidFill>
                            <a:srgbClr val="C00000"/>
                          </a:solidFill>
                          <a:effectLst/>
                        </a:rPr>
                        <a:t>9</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02162">
                <a:tc>
                  <a:txBody>
                    <a:bodyPr/>
                    <a:lstStyle/>
                    <a:p>
                      <a:pPr fontAlgn="ctr"/>
                      <a:r>
                        <a:rPr lang="pt-BR" sz="1600" b="1" dirty="0">
                          <a:solidFill>
                            <a:schemeClr val="tx1"/>
                          </a:solidFill>
                          <a:effectLst/>
                          <a:latin typeface="inherit"/>
                        </a:rPr>
                        <a:t>PDT</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600" b="1" dirty="0">
                          <a:solidFill>
                            <a:srgbClr val="C00000"/>
                          </a:solidFill>
                          <a:effectLst/>
                        </a:rPr>
                        <a:t>28</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dirty="0">
                          <a:solidFill>
                            <a:srgbClr val="C00000"/>
                          </a:solidFill>
                          <a:effectLst/>
                        </a:rPr>
                        <a:t>19</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dirty="0">
                          <a:solidFill>
                            <a:srgbClr val="C00000"/>
                          </a:solidFill>
                          <a:effectLst/>
                        </a:rPr>
                        <a:t>9</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02162">
                <a:tc>
                  <a:txBody>
                    <a:bodyPr/>
                    <a:lstStyle/>
                    <a:p>
                      <a:pPr fontAlgn="ctr"/>
                      <a:r>
                        <a:rPr lang="pt-BR" sz="1600" b="1" dirty="0">
                          <a:solidFill>
                            <a:schemeClr val="tx1"/>
                          </a:solidFill>
                          <a:effectLst/>
                          <a:latin typeface="inherit"/>
                        </a:rPr>
                        <a:t>PSL</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600" b="1" dirty="0">
                          <a:solidFill>
                            <a:srgbClr val="C00000"/>
                          </a:solidFill>
                          <a:effectLst/>
                        </a:rPr>
                        <a:t>52</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dirty="0">
                          <a:solidFill>
                            <a:srgbClr val="C00000"/>
                          </a:solidFill>
                          <a:effectLst/>
                        </a:rPr>
                        <a:t>1</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dirty="0">
                          <a:solidFill>
                            <a:srgbClr val="C00000"/>
                          </a:solidFill>
                          <a:effectLst/>
                        </a:rPr>
                        <a:t>51</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02162">
                <a:tc>
                  <a:txBody>
                    <a:bodyPr/>
                    <a:lstStyle/>
                    <a:p>
                      <a:pPr fontAlgn="ctr"/>
                      <a:r>
                        <a:rPr lang="pt-BR" sz="1600" b="1" dirty="0">
                          <a:solidFill>
                            <a:schemeClr val="tx1"/>
                          </a:solidFill>
                          <a:effectLst/>
                          <a:latin typeface="inherit"/>
                        </a:rPr>
                        <a:t>Novo</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w="9525" cap="flat" cmpd="sng" algn="ctr">
                      <a:solidFill>
                        <a:srgbClr val="FFFFFF"/>
                      </a:solidFill>
                      <a:prstDash val="solid"/>
                      <a:round/>
                      <a:headEnd type="none" w="med" len="med"/>
                      <a:tailEnd type="none" w="med" len="med"/>
                    </a:lnB>
                    <a:solidFill>
                      <a:srgbClr val="EEEEEE"/>
                    </a:solidFill>
                  </a:tcPr>
                </a:tc>
                <a:tc>
                  <a:txBody>
                    <a:bodyPr/>
                    <a:lstStyle/>
                    <a:p>
                      <a:pPr fontAlgn="ctr"/>
                      <a:r>
                        <a:rPr lang="pt-BR" sz="1600" b="1" dirty="0">
                          <a:solidFill>
                            <a:srgbClr val="C00000"/>
                          </a:solidFill>
                          <a:effectLst/>
                        </a:rPr>
                        <a:t>8</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dirty="0">
                          <a:solidFill>
                            <a:srgbClr val="C00000"/>
                          </a:solidFill>
                          <a:effectLst/>
                        </a:rPr>
                        <a:t>(não concorreu)</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c>
                  <a:txBody>
                    <a:bodyPr/>
                    <a:lstStyle/>
                    <a:p>
                      <a:pPr fontAlgn="ctr"/>
                      <a:r>
                        <a:rPr lang="pt-BR" sz="1600" b="1" dirty="0">
                          <a:solidFill>
                            <a:srgbClr val="C00000"/>
                          </a:solidFill>
                          <a:effectLst/>
                        </a:rPr>
                        <a:t>-</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w="9525" cap="flat" cmpd="sng" algn="ctr">
                      <a:solidFill>
                        <a:srgbClr val="EEEEEE"/>
                      </a:solidFill>
                      <a:prstDash val="solid"/>
                      <a:round/>
                      <a:headEnd type="none" w="med" len="med"/>
                      <a:tailEnd type="none" w="med" len="med"/>
                    </a:lnB>
                  </a:tcPr>
                </a:tc>
              </a:tr>
              <a:tr h="402162">
                <a:tc>
                  <a:txBody>
                    <a:bodyPr/>
                    <a:lstStyle/>
                    <a:p>
                      <a:pPr fontAlgn="ctr"/>
                      <a:r>
                        <a:rPr lang="pt-BR" sz="1600" b="1" dirty="0">
                          <a:solidFill>
                            <a:schemeClr val="tx1"/>
                          </a:solidFill>
                          <a:effectLst/>
                          <a:latin typeface="inherit"/>
                        </a:rPr>
                        <a:t>Rede</a:t>
                      </a:r>
                    </a:p>
                  </a:txBody>
                  <a:tcPr marL="33995" marR="33995" marT="16997" marB="16997" anchor="ctr">
                    <a:lnL>
                      <a:noFill/>
                    </a:lnL>
                    <a:lnR w="9525" cap="flat" cmpd="sng" algn="ctr">
                      <a:solidFill>
                        <a:srgbClr val="EEEEEE"/>
                      </a:solidFill>
                      <a:prstDash val="solid"/>
                      <a:round/>
                      <a:headEnd type="none" w="med" len="med"/>
                      <a:tailEnd type="none" w="med" len="med"/>
                    </a:lnR>
                    <a:lnT w="9525" cap="flat" cmpd="sng" algn="ctr">
                      <a:solidFill>
                        <a:srgbClr val="FFFFFF"/>
                      </a:solidFill>
                      <a:prstDash val="solid"/>
                      <a:round/>
                      <a:headEnd type="none" w="med" len="med"/>
                      <a:tailEnd type="none" w="med" len="med"/>
                    </a:lnT>
                    <a:lnB>
                      <a:noFill/>
                    </a:lnB>
                    <a:solidFill>
                      <a:srgbClr val="EEEEEE"/>
                    </a:solidFill>
                  </a:tcPr>
                </a:tc>
                <a:tc>
                  <a:txBody>
                    <a:bodyPr/>
                    <a:lstStyle/>
                    <a:p>
                      <a:pPr fontAlgn="ctr"/>
                      <a:r>
                        <a:rPr lang="pt-BR" sz="1600" b="1" dirty="0">
                          <a:solidFill>
                            <a:srgbClr val="C00000"/>
                          </a:solidFill>
                          <a:effectLst/>
                        </a:rPr>
                        <a:t>1</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a:noFill/>
                    </a:lnB>
                  </a:tcPr>
                </a:tc>
                <a:tc>
                  <a:txBody>
                    <a:bodyPr/>
                    <a:lstStyle/>
                    <a:p>
                      <a:pPr fontAlgn="ctr"/>
                      <a:r>
                        <a:rPr lang="pt-BR" sz="1600" b="1" dirty="0">
                          <a:solidFill>
                            <a:srgbClr val="C00000"/>
                          </a:solidFill>
                          <a:effectLst/>
                        </a:rPr>
                        <a:t>(não concorreu)</a:t>
                      </a:r>
                    </a:p>
                  </a:txBody>
                  <a:tcPr marL="33995" marR="33995" marT="16997" marB="16997" anchor="ctr">
                    <a:lnL w="9525" cap="flat" cmpd="sng" algn="ctr">
                      <a:solidFill>
                        <a:srgbClr val="EEEEEE"/>
                      </a:solidFill>
                      <a:prstDash val="solid"/>
                      <a:round/>
                      <a:headEnd type="none" w="med" len="med"/>
                      <a:tailEnd type="none" w="med" len="med"/>
                    </a:lnL>
                    <a:lnR w="9525" cap="flat" cmpd="sng" algn="ctr">
                      <a:solidFill>
                        <a:srgbClr val="EEEEEE"/>
                      </a:solidFill>
                      <a:prstDash val="solid"/>
                      <a:round/>
                      <a:headEnd type="none" w="med" len="med"/>
                      <a:tailEnd type="none" w="med" len="med"/>
                    </a:lnR>
                    <a:lnT w="9525" cap="flat" cmpd="sng" algn="ctr">
                      <a:solidFill>
                        <a:srgbClr val="EEEEEE"/>
                      </a:solidFill>
                      <a:prstDash val="solid"/>
                      <a:round/>
                      <a:headEnd type="none" w="med" len="med"/>
                      <a:tailEnd type="none" w="med" len="med"/>
                    </a:lnT>
                    <a:lnB>
                      <a:noFill/>
                    </a:lnB>
                  </a:tcPr>
                </a:tc>
                <a:tc>
                  <a:txBody>
                    <a:bodyPr/>
                    <a:lstStyle/>
                    <a:p>
                      <a:pPr fontAlgn="ctr"/>
                      <a:r>
                        <a:rPr lang="pt-BR" sz="1600" b="1" dirty="0">
                          <a:solidFill>
                            <a:srgbClr val="C00000"/>
                          </a:solidFill>
                          <a:effectLst/>
                        </a:rPr>
                        <a:t>-</a:t>
                      </a:r>
                    </a:p>
                  </a:txBody>
                  <a:tcPr marL="33995" marR="33995" marT="16997" marB="16997" anchor="ctr">
                    <a:lnL w="9525" cap="flat" cmpd="sng" algn="ctr">
                      <a:solidFill>
                        <a:srgbClr val="EEEEEE"/>
                      </a:solidFill>
                      <a:prstDash val="solid"/>
                      <a:round/>
                      <a:headEnd type="none" w="med" len="med"/>
                      <a:tailEnd type="none" w="med" len="med"/>
                    </a:lnL>
                    <a:lnR>
                      <a:noFill/>
                    </a:lnR>
                    <a:lnT w="9525" cap="flat" cmpd="sng" algn="ctr">
                      <a:solidFill>
                        <a:srgbClr val="EEEEEE"/>
                      </a:solidFill>
                      <a:prstDash val="solid"/>
                      <a:round/>
                      <a:headEnd type="none" w="med" len="med"/>
                      <a:tailEnd type="none" w="med" len="med"/>
                    </a:lnT>
                    <a:lnB>
                      <a:noFill/>
                    </a:lnB>
                  </a:tcPr>
                </a:tc>
              </a:tr>
            </a:tbl>
          </a:graphicData>
        </a:graphic>
      </p:graphicFrame>
    </p:spTree>
  </p:cSld>
  <p:clrMapOvr>
    <a:masterClrMapping/>
  </p:clrMapOvr>
</p:sld>
</file>

<file path=ppt/theme/theme1.xml><?xml version="1.0" encoding="utf-8"?>
<a:theme xmlns:a="http://schemas.openxmlformats.org/drawingml/2006/main" name="Tema do Office">
  <a:themeElements>
    <a:clrScheme name="Tema do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o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o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1955</TotalTime>
  <Words>634</Words>
  <Application>Microsoft Office PowerPoint</Application>
  <PresentationFormat>Apresentação na tela (4:3)</PresentationFormat>
  <Paragraphs>251</Paragraphs>
  <Slides>31</Slides>
  <Notes>0</Notes>
  <HiddenSlides>0</HiddenSlides>
  <MMClips>0</MMClips>
  <ScaleCrop>false</ScaleCrop>
  <HeadingPairs>
    <vt:vector size="4" baseType="variant">
      <vt:variant>
        <vt:lpstr>Tema</vt:lpstr>
      </vt:variant>
      <vt:variant>
        <vt:i4>1</vt:i4>
      </vt:variant>
      <vt:variant>
        <vt:lpstr>Títulos de slides</vt:lpstr>
      </vt:variant>
      <vt:variant>
        <vt:i4>31</vt:i4>
      </vt:variant>
    </vt:vector>
  </HeadingPairs>
  <TitlesOfParts>
    <vt:vector size="32" baseType="lpstr">
      <vt:lpstr>Tema do Office</vt:lpstr>
      <vt:lpstr>Slide 1</vt:lpstr>
      <vt:lpstr>Slide 2</vt:lpstr>
      <vt:lpstr>Slide 3</vt:lpstr>
      <vt:lpstr>RESULTADOS - Senado: Renovação  85% A maior renovação da sua história De cada 4 Senadores, 3 não se reelegeram. </vt:lpstr>
      <vt:lpstr>RESULTADOS:  Renovação - 85%  2018 - 15 Partidos compõe o Senado.  Na Legislatura de 2019 serão 21  5 Dos quais são Partidos Menores </vt:lpstr>
      <vt:lpstr>Slide 6</vt:lpstr>
      <vt:lpstr> MAIORES BANCADAS CAIRAM 2018                            2019  PT- 69 Deputados  -    56  PSL- 1 Deputado   -    52    MDB -66 Deputados - 34   PSDB 3ª Maior Bancada - 9ª    Será o maior número de Partidos representados, desde a redemocratização:                  2018   25  2019  30 Partidos</vt:lpstr>
      <vt:lpstr> </vt:lpstr>
      <vt:lpstr>Slide 9</vt:lpstr>
      <vt:lpstr>    TEMPO DE RÁDIO /TV O menor da história  5 segundos Partidos Menores   FUNDO ELEITORAL : PARTIDOS Média dos menores e maiores R$ 4Milhões  x  R$ 200 Milhões </vt:lpstr>
      <vt:lpstr> MUDANÇAS  AS REDES SOCIAIS TORNARAM-SE A PRINCIPAL  MÍDIA DE COMUNICAÇÃO PARA  A GRANDE  MAIORIA DOS ELEITORES</vt:lpstr>
      <vt:lpstr>CLAUSULA DE BARREIRA  QUEM CRIOU E APROVOU?  DEPUTADOS E SENADORES  COM QUAIS OBJETIVOS?</vt:lpstr>
      <vt:lpstr>OBJETIVOS:  Garantirem suas reeleições   Impedirem a renovação politica   Impedirem a representatividade das minorias  Nos matarem para ficarem com as nossas heranças  Ficarem com os nossos parlamentares  </vt:lpstr>
      <vt:lpstr>COMO VIVERÃO OS PARTIDOS BARRADOS?  3-POSSIBILIDADES   1-FARÃO: FUSÕES –INCORPORAÇÕES  2- DERRUBARÃO A CLAUSULA DE BARREIRA 3-PERMANECERÃO INDEPENDENTES </vt:lpstr>
      <vt:lpstr>Slide 15</vt:lpstr>
      <vt:lpstr> MUDANÇAS                           “Parágrafo único. Terão acesso aos recursos do fundo partidário e à propaganda gratuita no rádio e na televisão os partidos políticos que:  I – na legislatura seguinte às eleições de 2018: Obtiverem, nas eleições para a Câmara dos Deputados, no mínimo, 1,5% (um e meio por cento) dos votos válidos, distribuídos em pelo menos um terço das unidades da Federação, com um mínimo de 1% (um por cento) dos votos válidos em cada uma delas; ou  Tiverem elegido pelo menos nove Deputados Federais distribuídos em pelo menos um terço das unidades da Federação;”     </vt:lpstr>
      <vt:lpstr>DEMOCRACIA CRISTÃ  INDEPENDENTE DE INCORPORAÇÃO  INDEPENDENTE DA CLAUSULA DE BARREIRA  POSSUI RECURSOS FINANCEIROS PARA ULTRAPASSAR 2018!</vt:lpstr>
      <vt:lpstr>         O QUE MOTIVARÁ NOSSOS LÍDERES E PARLAMENTARES                                                   ACEITAREM O DESAFIO?  1º A Seriedade , Lealdade e Honra da Democracia Cristã  2º Os Líderes DC possuem uma história de superações   3º Candidatos ou Parlamentares , sabem que com suas votações, em  outros partidos serão suplentes, sem chances de assumirem  4º Para cargos majoritários em suas cidades ou estados, terão poucas chances de passarem por uma convenção   5º Os recursos financeiros, de partidos maiores, são para  os candidatos engordarem a votação e elegerem mais dos mesmos. </vt:lpstr>
      <vt:lpstr>Slide 19</vt:lpstr>
      <vt:lpstr>MUDANÇAS  AS ELEIÇÕES NÃO SÃO MAIS UMA CORRIDA DE SEIS MESES 2020 JÁ COMEÇOU!</vt:lpstr>
      <vt:lpstr>S</vt:lpstr>
      <vt:lpstr>Slide 22</vt:lpstr>
      <vt:lpstr>   DEMOCRACIA CRISTÃ   PROJETO 2019- 2020 </vt:lpstr>
      <vt:lpstr>Slide 24</vt:lpstr>
      <vt:lpstr>Slide 25</vt:lpstr>
      <vt:lpstr>Slide 26</vt:lpstr>
      <vt:lpstr>Slide 27</vt:lpstr>
      <vt:lpstr>Slide 28</vt:lpstr>
      <vt:lpstr>Slide 29</vt:lpstr>
      <vt:lpstr>Slide 30</vt:lpstr>
      <vt:lpstr>DEMOCRACIA CRISTÃ   Está viva Estruturada E motivada, para mais um Grande Desafio.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Projeto DC e DC Mulher 2020</dc:title>
  <dc:creator>expedicao</dc:creator>
  <cp:lastModifiedBy>Rubbens</cp:lastModifiedBy>
  <cp:revision>253</cp:revision>
  <dcterms:created xsi:type="dcterms:W3CDTF">2018-10-26T17:23:51Z</dcterms:created>
  <dcterms:modified xsi:type="dcterms:W3CDTF">2018-12-05T18:25:42Z</dcterms:modified>
</cp:coreProperties>
</file>